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38"/>
  </p:sldMasterIdLst>
  <p:notesMasterIdLst>
    <p:notesMasterId r:id="rId40"/>
  </p:notesMasterIdLst>
  <p:handoutMasterIdLst>
    <p:handoutMasterId r:id="rId41"/>
  </p:handoutMasterIdLst>
  <p:sldIdLst>
    <p:sldId id="257" r:id="rId39"/>
  </p:sldIdLst>
  <p:sldSz cx="6858000" cy="12192000"/>
  <p:notesSz cx="7099300" cy="10234613"/>
  <p:defaultTextStyle>
    <a:defPPr>
      <a:defRPr lang="en-GB"/>
    </a:defPPr>
    <a:lvl1pPr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ne Bekker Henrichsen" initials="LBH" lastIdx="3" clrIdx="0">
    <p:extLst>
      <p:ext uri="{19B8F6BF-5375-455C-9EA6-DF929625EA0E}">
        <p15:presenceInfo xmlns:p15="http://schemas.microsoft.com/office/powerpoint/2012/main" userId="S-1-5-21-2100284113-1573851820-878952375-396827" providerId="AD"/>
      </p:ext>
    </p:extLst>
  </p:cmAuthor>
  <p:cmAuthor id="2" name="Anja Chanett Dahl" initials="ACD" lastIdx="1" clrIdx="1">
    <p:extLst>
      <p:ext uri="{19B8F6BF-5375-455C-9EA6-DF929625EA0E}">
        <p15:presenceInfo xmlns:p15="http://schemas.microsoft.com/office/powerpoint/2012/main" userId="S-1-5-21-2100284113-1573851820-878952375-362625" providerId="AD"/>
      </p:ext>
    </p:extLst>
  </p:cmAuthor>
  <p:cmAuthor id="3" name="Trine Flygenring Christensen" initials="TFC" lastIdx="2" clrIdx="2">
    <p:extLst>
      <p:ext uri="{19B8F6BF-5375-455C-9EA6-DF929625EA0E}">
        <p15:presenceInfo xmlns:p15="http://schemas.microsoft.com/office/powerpoint/2012/main" userId="S-1-5-21-2100284113-1573851820-878952375-3821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E4C5"/>
    <a:srgbClr val="BAB6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" autoAdjust="0"/>
    <p:restoredTop sz="94658" autoAdjust="0"/>
  </p:normalViewPr>
  <p:slideViewPr>
    <p:cSldViewPr snapToObjects="1">
      <p:cViewPr varScale="1">
        <p:scale>
          <a:sx n="72" d="100"/>
          <a:sy n="72" d="100"/>
        </p:scale>
        <p:origin x="394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76" d="100"/>
          <a:sy n="76" d="100"/>
        </p:scale>
        <p:origin x="3954" y="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slide" Target="slides/slide1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ommentAuthors" Target="commentAuthor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slideMaster" Target="slideMasters/slideMaster1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customXml" Target="../customXml/item29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8">
            <a:extLst>
              <a:ext uri="{FF2B5EF4-FFF2-40B4-BE49-F238E27FC236}">
                <a16:creationId xmlns:a16="http://schemas.microsoft.com/office/drawing/2014/main" id="{259626BC-3014-47B2-ABB5-277382126DE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981391" y="9691609"/>
            <a:ext cx="159259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681EF29B-F0DE-4A5D-971E-F0D2D074F34E}" type="datetime4">
              <a:rPr lang="en-GB" smtClean="0"/>
              <a:t>30 May 2024</a:t>
            </a:fld>
            <a:endParaRPr lang="en-GB" sz="800" dirty="0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8BB79479-4803-48E4-BCA9-BBA7EC166C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981391" y="9509794"/>
            <a:ext cx="159259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 sz="800" dirty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D1A99EC3-4551-41A3-93A3-E76F910E7F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525314" y="9691609"/>
            <a:ext cx="430853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 dirty="0"/>
          </a:p>
        </p:txBody>
      </p:sp>
      <p:sp>
        <p:nvSpPr>
          <p:cNvPr id="9" name="Header Placeholder 12">
            <a:extLst>
              <a:ext uri="{FF2B5EF4-FFF2-40B4-BE49-F238E27FC236}">
                <a16:creationId xmlns:a16="http://schemas.microsoft.com/office/drawing/2014/main" id="{E835199C-5B05-418A-99B3-384C353F2A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525314" y="9509794"/>
            <a:ext cx="430853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717048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470150" y="768350"/>
            <a:ext cx="21590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53656" y="4860925"/>
            <a:ext cx="6391988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8" name="Date Placeholder 8">
            <a:extLst>
              <a:ext uri="{FF2B5EF4-FFF2-40B4-BE49-F238E27FC236}">
                <a16:creationId xmlns:a16="http://schemas.microsoft.com/office/drawing/2014/main" id="{F4548538-D6FB-49A2-8D0E-7DD154B50DC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008179" y="9827314"/>
            <a:ext cx="173746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681EF29B-F0DE-4A5D-971E-F0D2D074F34E}" type="datetime4">
              <a:rPr lang="en-GB" smtClean="0"/>
              <a:t>30 May 2024</a:t>
            </a:fld>
            <a:endParaRPr lang="en-GB" sz="800" dirty="0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EDC8800B-1BAA-4993-9AC8-2CA458C16E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008179" y="9645499"/>
            <a:ext cx="173746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 sz="800" dirty="0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42BBC979-FFC8-43E2-8DDE-D425B63AFE7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53656" y="9827314"/>
            <a:ext cx="440124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/>
          </a:p>
        </p:txBody>
      </p:sp>
      <p:sp>
        <p:nvSpPr>
          <p:cNvPr id="11" name="Header Placeholder 12">
            <a:extLst>
              <a:ext uri="{FF2B5EF4-FFF2-40B4-BE49-F238E27FC236}">
                <a16:creationId xmlns:a16="http://schemas.microsoft.com/office/drawing/2014/main" id="{6BAB6F26-F351-4F54-BB01-EA0254B418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53656" y="9645499"/>
            <a:ext cx="440124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465097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r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-13881" y="0"/>
            <a:ext cx="6871883" cy="12192000"/>
          </a:xfrm>
          <a:noFill/>
        </p:spPr>
        <p:txBody>
          <a:bodyPr lIns="72000" tIns="72000" rIns="72000" anchor="t" anchorCtr="0"/>
          <a:lstStyle>
            <a:lvl1pPr marL="0" indent="0" algn="ctr">
              <a:buNone/>
              <a:defRPr sz="788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0906" y="7888203"/>
            <a:ext cx="6654403" cy="3982068"/>
          </a:xfrm>
          <a:solidFill>
            <a:schemeClr val="bg1">
              <a:alpha val="80000"/>
            </a:schemeClr>
          </a:solidFill>
        </p:spPr>
        <p:txBody>
          <a:bodyPr lIns="522000" bIns="252000" anchor="b" anchorCtr="0"/>
          <a:lstStyle>
            <a:lvl1pPr marL="0" indent="0">
              <a:buNone/>
              <a:defRPr sz="788" b="0">
                <a:solidFill>
                  <a:srgbClr val="031D5C"/>
                </a:solidFill>
              </a:defRPr>
            </a:lvl1pPr>
          </a:lstStyle>
          <a:p>
            <a:pPr lvl="0"/>
            <a:r>
              <a:rPr lang="da-DK" noProof="0" dirty="0"/>
              <a:t>Måned og år</a:t>
            </a:r>
            <a:endParaRPr lang="da-DK"/>
          </a:p>
        </p:txBody>
      </p:sp>
      <p:sp>
        <p:nvSpPr>
          <p:cNvPr id="5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394695" y="8355517"/>
            <a:ext cx="3763389" cy="2157262"/>
          </a:xfrm>
        </p:spPr>
        <p:txBody>
          <a:bodyPr anchor="t" anchorCtr="0">
            <a:normAutofit/>
          </a:bodyPr>
          <a:lstStyle>
            <a:lvl1pPr>
              <a:lnSpc>
                <a:spcPct val="90000"/>
              </a:lnSpc>
              <a:defRPr sz="1913" cap="none" baseline="0">
                <a:solidFill>
                  <a:srgbClr val="031D5C"/>
                </a:solidFill>
              </a:defRPr>
            </a:lvl1pPr>
          </a:lstStyle>
          <a:p>
            <a:r>
              <a:rPr lang="da-DK" dirty="0"/>
              <a:t>Indsæt titel</a:t>
            </a:r>
            <a:endParaRPr lang="da-DK"/>
          </a:p>
        </p:txBody>
      </p:sp>
      <p:sp>
        <p:nvSpPr>
          <p:cNvPr id="15" name="AutoShape 4"/>
          <p:cNvSpPr>
            <a:spLocks/>
          </p:cNvSpPr>
          <p:nvPr/>
        </p:nvSpPr>
        <p:spPr bwMode="gray">
          <a:xfrm>
            <a:off x="394692" y="12293525"/>
            <a:ext cx="1414128" cy="842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l" defTabSz="257185">
              <a:lnSpc>
                <a:spcPct val="108000"/>
              </a:lnSpc>
              <a:spcBef>
                <a:spcPts val="338"/>
              </a:spcBef>
              <a:tabLst>
                <a:tab pos="100016" algn="l"/>
              </a:tabLst>
            </a:pPr>
            <a:r>
              <a:rPr lang="da-DK" sz="507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dato </a:t>
            </a:r>
            <a:r>
              <a:rPr lang="da-DK" sz="507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f.eks.</a:t>
            </a:r>
            <a:r>
              <a:rPr lang="da-DK" sz="507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September 2021</a:t>
            </a:r>
            <a:endParaRPr lang="da-DK" sz="507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pic>
        <p:nvPicPr>
          <p:cNvPr id="1394965066" name="Logo" descr="{&quot;templafy&quot;:{&quot;id&quot;:&quot;2bf67d27-5d9c-4c86-a2a1-848ce5717aed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44980" y="10469330"/>
            <a:ext cx="1532925" cy="12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887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94693" y="2579200"/>
            <a:ext cx="1811834" cy="7936000"/>
          </a:xfrm>
        </p:spPr>
        <p:txBody>
          <a:bodyPr rIns="144000"/>
          <a:lstStyle>
            <a:lvl1pPr>
              <a:defRPr sz="900"/>
            </a:lvl1pPr>
            <a:lvl2pPr>
              <a:defRPr sz="788"/>
            </a:lvl2pPr>
            <a:lvl3pPr>
              <a:defRPr sz="676"/>
            </a:lvl3pPr>
            <a:lvl4pPr>
              <a:defRPr sz="676"/>
            </a:lvl4pPr>
            <a:lvl5pPr>
              <a:defRPr sz="676"/>
            </a:lvl5pPr>
            <a:lvl6pPr>
              <a:defRPr sz="788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524086" y="2579200"/>
            <a:ext cx="1811278" cy="7936000"/>
          </a:xfrm>
        </p:spPr>
        <p:txBody>
          <a:bodyPr rIns="144000"/>
          <a:lstStyle>
            <a:lvl1pPr>
              <a:defRPr sz="900"/>
            </a:lvl1pPr>
            <a:lvl2pPr>
              <a:defRPr sz="788"/>
            </a:lvl2pPr>
            <a:lvl3pPr>
              <a:defRPr sz="676"/>
            </a:lvl3pPr>
            <a:lvl4pPr>
              <a:defRPr sz="676"/>
            </a:lvl4pPr>
            <a:lvl5pPr>
              <a:defRPr sz="676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650244" y="2579200"/>
            <a:ext cx="1811278" cy="7936000"/>
          </a:xfrm>
        </p:spPr>
        <p:txBody>
          <a:bodyPr rIns="144000"/>
          <a:lstStyle>
            <a:lvl1pPr>
              <a:defRPr sz="900"/>
            </a:lvl1pPr>
            <a:lvl2pPr>
              <a:defRPr sz="788"/>
            </a:lvl2pPr>
            <a:lvl3pPr>
              <a:defRPr sz="676"/>
            </a:lvl3pPr>
            <a:lvl4pPr>
              <a:defRPr sz="676"/>
            </a:lvl4pPr>
            <a:lvl5pPr>
              <a:defRPr sz="676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2408575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pos="1390" userDrawn="1">
          <p15:clr>
            <a:srgbClr val="A4A3A4"/>
          </p15:clr>
        </p15:guide>
        <p15:guide id="2" pos="1589" userDrawn="1">
          <p15:clr>
            <a:srgbClr val="A4A3A4"/>
          </p15:clr>
        </p15:guide>
        <p15:guide id="3" pos="2731" userDrawn="1">
          <p15:clr>
            <a:srgbClr val="A4A3A4"/>
          </p15:clr>
        </p15:guide>
        <p15:guide id="4" pos="2930" userDrawn="1">
          <p15:clr>
            <a:srgbClr val="A4A3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94692" y="2579200"/>
            <a:ext cx="1364850" cy="7936000"/>
          </a:xfrm>
        </p:spPr>
        <p:txBody>
          <a:bodyPr rIns="144000"/>
          <a:lstStyle>
            <a:lvl1pPr>
              <a:defRPr sz="900"/>
            </a:lvl1pPr>
            <a:lvl2pPr>
              <a:defRPr sz="788"/>
            </a:lvl2pPr>
            <a:lvl3pPr>
              <a:defRPr sz="676"/>
            </a:lvl3pPr>
            <a:lvl4pPr>
              <a:defRPr sz="676"/>
            </a:lvl4pPr>
            <a:lvl5pPr>
              <a:defRPr sz="676"/>
            </a:lvl5pPr>
            <a:lvl6pPr>
              <a:defRPr sz="788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962019" y="2579200"/>
            <a:ext cx="1364850" cy="7936000"/>
          </a:xfrm>
        </p:spPr>
        <p:txBody>
          <a:bodyPr rIns="144000"/>
          <a:lstStyle>
            <a:lvl1pPr>
              <a:defRPr sz="900"/>
            </a:lvl1pPr>
            <a:lvl2pPr>
              <a:defRPr sz="788"/>
            </a:lvl2pPr>
            <a:lvl3pPr>
              <a:defRPr sz="676"/>
            </a:lvl3pPr>
            <a:lvl4pPr>
              <a:defRPr sz="676"/>
            </a:lvl4pPr>
            <a:lvl5pPr>
              <a:defRPr sz="676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529345" y="2579200"/>
            <a:ext cx="1364850" cy="7936000"/>
          </a:xfrm>
        </p:spPr>
        <p:txBody>
          <a:bodyPr rIns="144000"/>
          <a:lstStyle>
            <a:lvl1pPr>
              <a:defRPr sz="900"/>
            </a:lvl1pPr>
            <a:lvl2pPr>
              <a:defRPr sz="788"/>
            </a:lvl2pPr>
            <a:lvl3pPr>
              <a:defRPr sz="676"/>
            </a:lvl3pPr>
            <a:lvl4pPr>
              <a:defRPr sz="676"/>
            </a:lvl4pPr>
            <a:lvl5pPr>
              <a:defRPr sz="676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96672" y="2587733"/>
            <a:ext cx="1364850" cy="7927467"/>
          </a:xfrm>
        </p:spPr>
        <p:txBody>
          <a:bodyPr rIns="144000"/>
          <a:lstStyle>
            <a:lvl1pPr>
              <a:defRPr sz="900"/>
            </a:lvl1pPr>
            <a:lvl2pPr>
              <a:defRPr sz="788"/>
            </a:lvl2pPr>
            <a:lvl3pPr>
              <a:defRPr sz="676"/>
            </a:lvl3pPr>
            <a:lvl4pPr>
              <a:defRPr sz="676"/>
            </a:lvl4pPr>
            <a:lvl5pPr>
              <a:defRPr sz="676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6066248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5" pos="1108" userDrawn="1">
          <p15:clr>
            <a:srgbClr val="A4A3A4"/>
          </p15:clr>
        </p15:guide>
        <p15:guide id="6" pos="1236" userDrawn="1">
          <p15:clr>
            <a:srgbClr val="A4A3A4"/>
          </p15:clr>
        </p15:guide>
        <p15:guide id="7" pos="2095" userDrawn="1">
          <p15:clr>
            <a:srgbClr val="A4A3A4"/>
          </p15:clr>
        </p15:guide>
        <p15:guide id="8" pos="2223" userDrawn="1">
          <p15:clr>
            <a:srgbClr val="A4A3A4"/>
          </p15:clr>
        </p15:guide>
        <p15:guide id="9" pos="3083" userDrawn="1">
          <p15:clr>
            <a:srgbClr val="A4A3A4"/>
          </p15:clr>
        </p15:guide>
        <p15:guide id="10" pos="3210" userDrawn="1">
          <p15:clr>
            <a:srgbClr val="A4A3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94693" y="4640000"/>
            <a:ext cx="1811834" cy="5872779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1349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338"/>
              </a:spcBef>
              <a:buFont typeface="Arial" panose="020B0604020202020204" pitchFamily="34" charset="0"/>
              <a:buChar char="​"/>
              <a:defRPr sz="900"/>
            </a:lvl2pPr>
            <a:lvl3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/>
            </a:lvl3pPr>
            <a:lvl4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/>
            </a:lvl4pPr>
            <a:lvl5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/>
            </a:lvl5pPr>
            <a:lvl6pPr marL="0" indent="0" algn="ctr">
              <a:spcBef>
                <a:spcPts val="338"/>
              </a:spcBef>
              <a:buFont typeface="Arial" panose="020B0604020202020204" pitchFamily="34" charset="0"/>
              <a:buChar char="​"/>
              <a:defRPr sz="788"/>
            </a:lvl6pPr>
            <a:lvl7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/>
            </a:lvl7pPr>
            <a:lvl8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/>
            </a:lvl8pPr>
            <a:lvl9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524086" y="4640000"/>
            <a:ext cx="1811278" cy="5872779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1349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338"/>
              </a:spcBef>
              <a:buFont typeface="Arial" panose="020B0604020202020204" pitchFamily="34" charset="0"/>
              <a:buChar char="​"/>
              <a:defRPr sz="900"/>
            </a:lvl2pPr>
            <a:lvl3pPr marL="0" indent="0" algn="ctr">
              <a:spcBef>
                <a:spcPts val="338"/>
              </a:spcBef>
              <a:buFont typeface="Arial" panose="020B0604020202020204" pitchFamily="34" charset="0"/>
              <a:buChar char="​"/>
              <a:defRPr sz="900"/>
            </a:lvl3pPr>
            <a:lvl4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/>
            </a:lvl4pPr>
            <a:lvl5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/>
            </a:lvl5pPr>
            <a:lvl6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/>
            </a:lvl6pPr>
            <a:lvl7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/>
            </a:lvl7pPr>
            <a:lvl8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/>
            </a:lvl8pPr>
            <a:lvl9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endParaRPr lang="da-DK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650244" y="4640000"/>
            <a:ext cx="1811278" cy="5872779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1349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338"/>
              </a:spcBef>
              <a:buClrTx/>
              <a:buFont typeface="Arial" panose="020B0604020202020204" pitchFamily="34" charset="0"/>
              <a:buChar char="​"/>
              <a:defRPr sz="900"/>
            </a:lvl2pPr>
            <a:lvl3pPr marL="0" indent="0" algn="ctr">
              <a:spcBef>
                <a:spcPts val="338"/>
              </a:spcBef>
              <a:buClrTx/>
              <a:buFont typeface="Arial" panose="020B0604020202020204" pitchFamily="34" charset="0"/>
              <a:buChar char="​"/>
              <a:defRPr sz="900"/>
            </a:lvl3pPr>
            <a:lvl4pPr marL="0" indent="0">
              <a:spcBef>
                <a:spcPts val="338"/>
              </a:spcBef>
              <a:buClrTx/>
              <a:buFont typeface="Arial" panose="020B0604020202020204" pitchFamily="34" charset="0"/>
              <a:buChar char="​"/>
              <a:defRPr sz="900"/>
            </a:lvl4pPr>
            <a:lvl5pPr marL="0" indent="0">
              <a:spcBef>
                <a:spcPts val="338"/>
              </a:spcBef>
              <a:buClrTx/>
              <a:buFont typeface="Arial" panose="020B0604020202020204" pitchFamily="34" charset="0"/>
              <a:buChar char="​"/>
              <a:defRPr sz="900"/>
            </a:lvl5pPr>
            <a:lvl6pPr marL="0" indent="0">
              <a:spcBef>
                <a:spcPts val="338"/>
              </a:spcBef>
              <a:buClrTx/>
              <a:buFont typeface="Arial" panose="020B0604020202020204" pitchFamily="34" charset="0"/>
              <a:buChar char="​"/>
              <a:defRPr sz="900"/>
            </a:lvl6pPr>
            <a:lvl7pPr marL="0" indent="0">
              <a:spcBef>
                <a:spcPts val="338"/>
              </a:spcBef>
              <a:buClrTx/>
              <a:buFont typeface="Arial" panose="020B0604020202020204" pitchFamily="34" charset="0"/>
              <a:buChar char="​"/>
              <a:defRPr sz="900"/>
            </a:lvl7pPr>
            <a:lvl8pPr marL="0" indent="0">
              <a:spcBef>
                <a:spcPts val="338"/>
              </a:spcBef>
              <a:buClrTx/>
              <a:buFont typeface="Arial" panose="020B0604020202020204" pitchFamily="34" charset="0"/>
              <a:buChar char="​"/>
              <a:defRPr sz="900"/>
            </a:lvl8pPr>
            <a:lvl9pPr marL="0" indent="0">
              <a:spcBef>
                <a:spcPts val="338"/>
              </a:spcBef>
              <a:buClrTx/>
              <a:buFont typeface="Arial" panose="020B0604020202020204" pitchFamily="34" charset="0"/>
              <a:buChar char="​"/>
              <a:defRPr sz="900"/>
            </a:lvl9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endParaRPr lang="da-DK" noProof="0" dirty="0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493581" y="2686763"/>
            <a:ext cx="0" cy="7806267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956" dirty="0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5306" y="2688006"/>
            <a:ext cx="0" cy="7806267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956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451B095-CF3A-4076-8D44-FE95CEE5E9F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37360" y="2583947"/>
            <a:ext cx="526500" cy="1664000"/>
          </a:xfrm>
        </p:spPr>
        <p:txBody>
          <a:bodyPr lIns="72000" rIns="72000" anchor="ctr" anchorCtr="0"/>
          <a:lstStyle>
            <a:lvl1pPr marL="0" indent="0" algn="ctr">
              <a:buNone/>
              <a:defRPr sz="788"/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3F58AB7D-54E3-4084-923C-FE749FEF63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166475" y="2583947"/>
            <a:ext cx="526500" cy="1664000"/>
          </a:xfrm>
        </p:spPr>
        <p:txBody>
          <a:bodyPr lIns="72000" rIns="72000" anchor="ctr" anchorCtr="0"/>
          <a:lstStyle>
            <a:lvl1pPr marL="0" indent="0" algn="ctr">
              <a:buNone/>
              <a:defRPr sz="788"/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7524BF0B-8CEC-4E44-8742-E707B0EF311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292904" y="2583947"/>
            <a:ext cx="526500" cy="1664000"/>
          </a:xfrm>
        </p:spPr>
        <p:txBody>
          <a:bodyPr lIns="72000" rIns="72000" anchor="ctr" anchorCtr="0"/>
          <a:lstStyle>
            <a:lvl1pPr marL="0" indent="0" algn="ctr">
              <a:buNone/>
              <a:defRPr sz="788"/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2296042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pos="1390" userDrawn="1">
          <p15:clr>
            <a:srgbClr val="A4A3A4"/>
          </p15:clr>
        </p15:guide>
        <p15:guide id="2" pos="1589" userDrawn="1">
          <p15:clr>
            <a:srgbClr val="A4A3A4"/>
          </p15:clr>
        </p15:guide>
        <p15:guide id="3" pos="2731" userDrawn="1">
          <p15:clr>
            <a:srgbClr val="A4A3A4"/>
          </p15:clr>
        </p15:guide>
        <p15:guide id="4" pos="2930" userDrawn="1">
          <p15:clr>
            <a:srgbClr val="A4A3A4"/>
          </p15:clr>
        </p15:guide>
        <p15:guide id="5" orient="horz" pos="2684" userDrawn="1">
          <p15:clr>
            <a:srgbClr val="A4A3A4"/>
          </p15:clr>
        </p15:guide>
        <p15:guide id="6" pos="653" userDrawn="1">
          <p15:clr>
            <a:srgbClr val="A4A3A4"/>
          </p15:clr>
        </p15:guide>
        <p15:guide id="7" pos="984" userDrawn="1">
          <p15:clr>
            <a:srgbClr val="A4A3A4"/>
          </p15:clr>
        </p15:guide>
        <p15:guide id="8" pos="1994" userDrawn="1">
          <p15:clr>
            <a:srgbClr val="A4A3A4"/>
          </p15:clr>
        </p15:guide>
        <p15:guide id="9" pos="2325" userDrawn="1">
          <p15:clr>
            <a:srgbClr val="A4A3A4"/>
          </p15:clr>
        </p15:guide>
        <p15:guide id="10" pos="3333" userDrawn="1">
          <p15:clr>
            <a:srgbClr val="A4A3A4"/>
          </p15:clr>
        </p15:guide>
        <p15:guide id="11" pos="3665" userDrawn="1">
          <p15:clr>
            <a:srgbClr val="A4A3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394692" y="643271"/>
            <a:ext cx="6066830" cy="1664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1252" y="2459408"/>
            <a:ext cx="5260270" cy="1971200"/>
          </a:xfrm>
        </p:spPr>
        <p:txBody>
          <a:bodyPr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349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dirty="0"/>
              <a:t>Klik her for at tilføje underoverskrift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1255" y="4473600"/>
            <a:ext cx="5260269" cy="20416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349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338"/>
              </a:spcBef>
              <a:buFont typeface="Arial" panose="020B0604020202020204" pitchFamily="34" charset="0"/>
              <a:buNone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dirty="0"/>
              <a:t>Klik her for at tilføje underoverskrift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201255" y="6560000"/>
            <a:ext cx="5260269" cy="20352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349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338"/>
              </a:spcBef>
              <a:buFont typeface="Arial" panose="020B0604020202020204" pitchFamily="34" charset="0"/>
              <a:buNone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201252" y="8640000"/>
            <a:ext cx="5260270" cy="18752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1349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338"/>
              </a:spcBef>
              <a:buFont typeface="Arial" panose="020B0604020202020204" pitchFamily="34" charset="0"/>
              <a:buChar char="​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F058C-27D8-4D60-B55B-EE1703C75AF3}"/>
              </a:ext>
            </a:extLst>
          </p:cNvPr>
          <p:cNvCxnSpPr>
            <a:cxnSpLocks/>
          </p:cNvCxnSpPr>
          <p:nvPr/>
        </p:nvCxnSpPr>
        <p:spPr bwMode="auto">
          <a:xfrm>
            <a:off x="1201252" y="4454334"/>
            <a:ext cx="526027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9779C2-36AD-43BA-99FC-A34E95CF8078}"/>
              </a:ext>
            </a:extLst>
          </p:cNvPr>
          <p:cNvCxnSpPr>
            <a:cxnSpLocks/>
          </p:cNvCxnSpPr>
          <p:nvPr/>
        </p:nvCxnSpPr>
        <p:spPr bwMode="auto">
          <a:xfrm>
            <a:off x="1201252" y="6533657"/>
            <a:ext cx="526027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BE8152-475F-425D-A076-79CF1E3E69F9}"/>
              </a:ext>
            </a:extLst>
          </p:cNvPr>
          <p:cNvCxnSpPr>
            <a:cxnSpLocks/>
          </p:cNvCxnSpPr>
          <p:nvPr/>
        </p:nvCxnSpPr>
        <p:spPr bwMode="auto">
          <a:xfrm>
            <a:off x="1201252" y="8612978"/>
            <a:ext cx="5260270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94792C7B-92A0-4FF6-B35D-F2AEB7880E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94692" y="2583947"/>
            <a:ext cx="526500" cy="1664000"/>
          </a:xfrm>
        </p:spPr>
        <p:txBody>
          <a:bodyPr lIns="72000" rIns="72000" anchor="ctr" anchorCtr="0"/>
          <a:lstStyle>
            <a:lvl1pPr marL="0" indent="0" algn="ctr">
              <a:buNone/>
              <a:defRPr sz="788"/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C3A1B1E9-DECF-46F3-AAAB-6E78C85D04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94692" y="4657778"/>
            <a:ext cx="526500" cy="1664000"/>
          </a:xfrm>
        </p:spPr>
        <p:txBody>
          <a:bodyPr lIns="72000" rIns="72000" anchor="ctr" anchorCtr="0"/>
          <a:lstStyle>
            <a:lvl1pPr marL="0" indent="0" algn="ctr">
              <a:buNone/>
              <a:defRPr sz="788"/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B0F61776-DD49-4690-AD42-D6ABADF90CF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94692" y="6751867"/>
            <a:ext cx="526500" cy="1664000"/>
          </a:xfrm>
        </p:spPr>
        <p:txBody>
          <a:bodyPr lIns="72000" rIns="72000" anchor="ctr" anchorCtr="0"/>
          <a:lstStyle>
            <a:lvl1pPr marL="0" indent="0" algn="ctr">
              <a:buNone/>
              <a:defRPr sz="788"/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99D2927B-9BA1-4072-844B-1840D4566B7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94692" y="8844844"/>
            <a:ext cx="526500" cy="1664000"/>
          </a:xfrm>
        </p:spPr>
        <p:txBody>
          <a:bodyPr lIns="72000" rIns="72000" anchor="ctr" anchorCtr="0"/>
          <a:lstStyle>
            <a:lvl1pPr marL="0" indent="0" algn="ctr">
              <a:buNone/>
              <a:defRPr sz="788"/>
            </a:lvl1pPr>
          </a:lstStyle>
          <a:p>
            <a:pPr lvl="0"/>
            <a:r>
              <a:rPr lang="da-DK" dirty="0"/>
              <a:t>Placer ikon her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5451051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5" pos="1108" userDrawn="1">
          <p15:clr>
            <a:srgbClr val="A4A3A4"/>
          </p15:clr>
        </p15:guide>
        <p15:guide id="6" pos="1236" userDrawn="1">
          <p15:clr>
            <a:srgbClr val="A4A3A4"/>
          </p15:clr>
        </p15:guide>
        <p15:guide id="7" pos="2095" userDrawn="1">
          <p15:clr>
            <a:srgbClr val="A4A3A4"/>
          </p15:clr>
        </p15:guide>
        <p15:guide id="8" pos="2223" userDrawn="1">
          <p15:clr>
            <a:srgbClr val="A4A3A4"/>
          </p15:clr>
        </p15:guide>
        <p15:guide id="9" pos="3083" userDrawn="1">
          <p15:clr>
            <a:srgbClr val="A4A3A4"/>
          </p15:clr>
        </p15:guide>
        <p15:guide id="10" pos="3210" userDrawn="1">
          <p15:clr>
            <a:srgbClr val="A4A3A4"/>
          </p15:clr>
        </p15:guide>
        <p15:guide id="11" pos="580" userDrawn="1">
          <p15:clr>
            <a:srgbClr val="A4A3A4"/>
          </p15:clr>
        </p15:guide>
        <p15:guide id="12" orient="horz" pos="2681" userDrawn="1">
          <p15:clr>
            <a:srgbClr val="A4A3A4"/>
          </p15:clr>
        </p15:guide>
        <p15:guide id="13" orient="horz" pos="3982" userDrawn="1">
          <p15:clr>
            <a:srgbClr val="A4A3A4"/>
          </p15:clr>
        </p15:guide>
        <p15:guide id="14" orient="horz" pos="2933" userDrawn="1">
          <p15:clr>
            <a:srgbClr val="A4A3A4"/>
          </p15:clr>
        </p15:guide>
        <p15:guide id="15" orient="horz" pos="4252" userDrawn="1">
          <p15:clr>
            <a:srgbClr val="A4A3A4"/>
          </p15:clr>
        </p15:guide>
        <p15:guide id="16" orient="horz" pos="5301" userDrawn="1">
          <p15:clr>
            <a:srgbClr val="A4A3A4"/>
          </p15:clr>
        </p15:guide>
        <p15:guide id="17" orient="horz" pos="7680" userDrawn="1">
          <p15:clr>
            <a:srgbClr val="A4A3A4"/>
          </p15:clr>
        </p15:guide>
        <p15:guide id="18" orient="horz" pos="5570" userDrawn="1">
          <p15:clr>
            <a:srgbClr val="A4A3A4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    Statement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/>
        </p:nvSpPr>
        <p:spPr bwMode="auto">
          <a:xfrm>
            <a:off x="100906" y="321735"/>
            <a:ext cx="6654403" cy="1154853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956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394692" y="2412930"/>
            <a:ext cx="6066830" cy="8118041"/>
          </a:xfrm>
        </p:spPr>
        <p:txBody>
          <a:bodyPr rIns="0"/>
          <a:lstStyle>
            <a:lvl1pPr algn="ctr">
              <a:lnSpc>
                <a:spcPct val="88000"/>
              </a:lnSpc>
              <a:defRPr sz="2475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tekst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Slide Number Placeholder 5 (FAST)"/>
          <p:cNvSpPr txBox="1">
            <a:spLocks/>
          </p:cNvSpPr>
          <p:nvPr/>
        </p:nvSpPr>
        <p:spPr bwMode="white">
          <a:xfrm>
            <a:off x="395254" y="11379206"/>
            <a:ext cx="157371" cy="48863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143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507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51436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507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06101114" name="image" descr="{&quot;templafy&quot;:{&quot;id&quot;:&quot;4cd8be0a-3d52-498f-930e-0d829ff7d138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49181" y="10742571"/>
            <a:ext cx="1425600" cy="116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34583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kille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00906" y="318912"/>
            <a:ext cx="6654403" cy="11553088"/>
          </a:xfrm>
          <a:noFill/>
        </p:spPr>
        <p:txBody>
          <a:bodyPr lIns="72000" tIns="36000" rIns="4726800" anchor="t" anchorCtr="0"/>
          <a:lstStyle>
            <a:lvl1pPr marL="0" indent="0" algn="ctr">
              <a:buNone/>
              <a:defRPr sz="788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130A091-D2A2-437A-86F2-B1116CB2D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96577" y="320000"/>
            <a:ext cx="2496825" cy="11552000"/>
          </a:xfrm>
          <a:solidFill>
            <a:schemeClr val="tx2"/>
          </a:solidFill>
        </p:spPr>
        <p:txBody>
          <a:bodyPr lIns="241200" tIns="234000" rIns="241200" bIns="234000"/>
          <a:lstStyle>
            <a:lvl1pPr>
              <a:lnSpc>
                <a:spcPct val="88000"/>
              </a:lnSpc>
              <a:defRPr sz="1913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dirty="0"/>
              <a:t>Klik for at tilføje titel</a:t>
            </a:r>
            <a:endParaRPr lang="da-DK"/>
          </a:p>
        </p:txBody>
      </p:sp>
      <p:sp>
        <p:nvSpPr>
          <p:cNvPr id="13" name="Text Placeholder 2"/>
          <p:cNvSpPr>
            <a:spLocks noGrp="1"/>
          </p:cNvSpPr>
          <p:nvPr>
            <p:ph type="body" sz="half" idx="1" hasCustomPrompt="1"/>
          </p:nvPr>
        </p:nvSpPr>
        <p:spPr bwMode="white">
          <a:xfrm>
            <a:off x="4246894" y="2579200"/>
            <a:ext cx="2216906" cy="6720000"/>
          </a:xfrm>
        </p:spPr>
        <p:txBody>
          <a:bodyPr rIns="144000"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12288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CB61A52D-8590-43B2-9F10-300CF644B6B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579150" y="11379200"/>
            <a:ext cx="2134350" cy="492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7" name="Slide Number Placeholder 7">
            <a:extLst>
              <a:ext uri="{FF2B5EF4-FFF2-40B4-BE49-F238E27FC236}">
                <a16:creationId xmlns:a16="http://schemas.microsoft.com/office/drawing/2014/main" id="{7B82154A-6A4A-4F95-8844-A5A220EDA9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394875" y="11379206"/>
            <a:ext cx="157950" cy="4526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567882022" name="Logo" descr="{&quot;templafy&quot;:{&quot;id&quot;:&quot;4117ac56-6d62-4393-89ab-750cf29f4fec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49181" y="10742571"/>
            <a:ext cx="1425600" cy="1164800"/>
          </a:xfrm>
          <a:prstGeom prst="rect">
            <a:avLst/>
          </a:prstGeom>
        </p:spPr>
      </p:pic>
      <p:sp>
        <p:nvSpPr>
          <p:cNvPr id="9" name="AutoShape 4">
            <a:extLst>
              <a:ext uri="{FF2B5EF4-FFF2-40B4-BE49-F238E27FC236}">
                <a16:creationId xmlns:a16="http://schemas.microsoft.com/office/drawing/2014/main" id="{8E9F2879-9B5A-4058-B154-E03170C6CED0}"/>
              </a:ext>
            </a:extLst>
          </p:cNvPr>
          <p:cNvSpPr>
            <a:spLocks/>
          </p:cNvSpPr>
          <p:nvPr/>
        </p:nvSpPr>
        <p:spPr bwMode="gray">
          <a:xfrm>
            <a:off x="4802878" y="12293525"/>
            <a:ext cx="1660922" cy="842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257185">
              <a:lnSpc>
                <a:spcPct val="108000"/>
              </a:lnSpc>
              <a:spcBef>
                <a:spcPts val="338"/>
              </a:spcBef>
              <a:tabLst>
                <a:tab pos="100016" algn="l"/>
              </a:tabLst>
            </a:pPr>
            <a:r>
              <a:rPr lang="da-DK" sz="507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507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507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 sz="956"/>
          </a:p>
        </p:txBody>
      </p:sp>
    </p:spTree>
    <p:extLst>
      <p:ext uri="{BB962C8B-B14F-4D97-AF65-F5344CB8AC3E}">
        <p14:creationId xmlns:p14="http://schemas.microsoft.com/office/powerpoint/2010/main" val="33844683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  <p:extLst mod="1">
    <p:ext uri="{DCECCB84-F9BA-43D5-87BE-67443E8EF086}">
      <p15:sldGuideLst xmlns:p15="http://schemas.microsoft.com/office/powerpoint/2012/main">
        <p15:guide id="1" pos="2580" userDrawn="1">
          <p15:clr>
            <a:srgbClr val="A4A3A4"/>
          </p15:clr>
        </p15:guide>
        <p15:guide id="2" pos="2675" userDrawn="1">
          <p15:clr>
            <a:srgbClr val="A4A3A4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     Skilleside     (mere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/>
        </p:nvSpPr>
        <p:spPr bwMode="white">
          <a:xfrm>
            <a:off x="0" y="0"/>
            <a:ext cx="6858000" cy="12192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14369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956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00906" y="321740"/>
            <a:ext cx="6654403" cy="11545783"/>
          </a:xfrm>
        </p:spPr>
        <p:txBody>
          <a:bodyPr lIns="72000" tIns="36000" rIns="72000"/>
          <a:lstStyle>
            <a:lvl1pPr marL="0" indent="0" algn="ctr">
              <a:buNone/>
              <a:defRPr sz="788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94692" y="733782"/>
            <a:ext cx="6066830" cy="768746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>
            <a:spAutoFit/>
          </a:bodyPr>
          <a:lstStyle>
            <a:lvl1pPr marL="0" indent="0" algn="l">
              <a:lnSpc>
                <a:spcPct val="96000"/>
              </a:lnSpc>
              <a:spcBef>
                <a:spcPts val="0"/>
              </a:spcBef>
              <a:buNone/>
              <a:defRPr sz="2251" b="0">
                <a:solidFill>
                  <a:srgbClr val="031D5C"/>
                </a:solidFill>
                <a:latin typeface="+mj-lt"/>
              </a:defRPr>
            </a:lvl1pPr>
            <a:lvl2pPr algn="r">
              <a:spcBef>
                <a:spcPts val="676"/>
              </a:spcBef>
              <a:defRPr sz="676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 dirty="0"/>
              <a:t>Klik her for at tilføje tekst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394875" y="11379206"/>
            <a:ext cx="157950" cy="4526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604722007" name="Logo" descr="{&quot;templafy&quot;:{&quot;id&quot;:&quot;dd95f082-a0eb-433d-8dfa-84fb377ad1a3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49181" y="10742571"/>
            <a:ext cx="1425600" cy="1164800"/>
          </a:xfrm>
          <a:prstGeom prst="rect">
            <a:avLst/>
          </a:prstGeom>
        </p:spPr>
      </p:pic>
      <p:sp>
        <p:nvSpPr>
          <p:cNvPr id="11" name="AutoShape 4">
            <a:extLst>
              <a:ext uri="{FF2B5EF4-FFF2-40B4-BE49-F238E27FC236}">
                <a16:creationId xmlns:a16="http://schemas.microsoft.com/office/drawing/2014/main" id="{743BB1CB-D07E-4306-A02E-E60C03604D76}"/>
              </a:ext>
            </a:extLst>
          </p:cNvPr>
          <p:cNvSpPr>
            <a:spLocks/>
          </p:cNvSpPr>
          <p:nvPr/>
        </p:nvSpPr>
        <p:spPr bwMode="gray">
          <a:xfrm>
            <a:off x="4802878" y="12293525"/>
            <a:ext cx="1660922" cy="842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257185">
              <a:lnSpc>
                <a:spcPct val="108000"/>
              </a:lnSpc>
              <a:spcBef>
                <a:spcPts val="338"/>
              </a:spcBef>
              <a:tabLst>
                <a:tab pos="100016" algn="l"/>
              </a:tabLst>
            </a:pPr>
            <a:r>
              <a:rPr lang="da-DK" sz="507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507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507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 sz="956"/>
          </a:p>
        </p:txBody>
      </p:sp>
    </p:spTree>
    <p:extLst>
      <p:ext uri="{BB962C8B-B14F-4D97-AF65-F5344CB8AC3E}">
        <p14:creationId xmlns:p14="http://schemas.microsoft.com/office/powerpoint/2010/main" val="368875841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32DAD9-61A5-4644-911A-CD4E35B30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60EBFC-9F9A-4DB5-9FA4-FE26576D8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13AFC6-9F5F-4A43-A002-F25D24167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82538277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ggrund"/>
          <p:cNvSpPr/>
          <p:nvPr/>
        </p:nvSpPr>
        <p:spPr bwMode="auto">
          <a:xfrm>
            <a:off x="1034" y="0"/>
            <a:ext cx="6856966" cy="12192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14369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956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77A8AC-F640-4960-ADC6-30AC3801C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12288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ED5F2DD1-FF2E-4A6A-A9E9-8BE1BCFC17F4}" type="datetime1">
              <a:rPr lang="da-DK" smtClean="0"/>
              <a:pPr/>
              <a:t>30-05-2024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12288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288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1E80101F-5742-4645-B1C0-D6AFABF6C92F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54176202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fslut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00906" y="318912"/>
            <a:ext cx="6654403" cy="11553088"/>
          </a:xfrm>
          <a:noFill/>
        </p:spPr>
        <p:txBody>
          <a:bodyPr lIns="72000" tIns="36000" rIns="72000" anchor="t" anchorCtr="0"/>
          <a:lstStyle>
            <a:lvl1pPr marL="0" indent="0" algn="ctr">
              <a:buNone/>
              <a:defRPr sz="788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62993" y="8496269"/>
            <a:ext cx="6330938" cy="3374000"/>
          </a:xfrm>
          <a:solidFill>
            <a:schemeClr val="tx2">
              <a:alpha val="80000"/>
            </a:schemeClr>
          </a:solidFill>
        </p:spPr>
        <p:txBody>
          <a:bodyPr lIns="234000" tIns="234000" rIns="2970000" bIns="23400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13"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Skriv kontaktdata</a:t>
            </a:r>
            <a:endParaRPr lang="da-DK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12288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0" y="12288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0" y="12288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752826055" name="Logo" descr="{&quot;templafy&quot;:{&quot;id&quot;:&quot;c8bdc58f-fe4a-4f87-bc97-30a4c07961f3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44980" y="10481589"/>
            <a:ext cx="1532925" cy="1254400"/>
          </a:xfrm>
          <a:prstGeom prst="rect">
            <a:avLst/>
          </a:prstGeom>
        </p:spPr>
      </p:pic>
      <p:sp>
        <p:nvSpPr>
          <p:cNvPr id="9" name="AutoShape 4">
            <a:extLst>
              <a:ext uri="{FF2B5EF4-FFF2-40B4-BE49-F238E27FC236}">
                <a16:creationId xmlns:a16="http://schemas.microsoft.com/office/drawing/2014/main" id="{B3CC375C-A6A8-4D1F-9065-67771B3085EF}"/>
              </a:ext>
            </a:extLst>
          </p:cNvPr>
          <p:cNvSpPr>
            <a:spLocks/>
          </p:cNvSpPr>
          <p:nvPr/>
        </p:nvSpPr>
        <p:spPr bwMode="gray">
          <a:xfrm>
            <a:off x="4802878" y="12293525"/>
            <a:ext cx="1660922" cy="842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257185">
              <a:lnSpc>
                <a:spcPct val="108000"/>
              </a:lnSpc>
              <a:spcBef>
                <a:spcPts val="338"/>
              </a:spcBef>
              <a:tabLst>
                <a:tab pos="100016" algn="l"/>
              </a:tabLst>
            </a:pPr>
            <a:r>
              <a:rPr lang="da-DK" sz="507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507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507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 sz="956"/>
          </a:p>
        </p:txBody>
      </p:sp>
    </p:spTree>
    <p:extLst>
      <p:ext uri="{BB962C8B-B14F-4D97-AF65-F5344CB8AC3E}">
        <p14:creationId xmlns:p14="http://schemas.microsoft.com/office/powerpoint/2010/main" val="3499804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/>
        </p:nvSpPr>
        <p:spPr bwMode="auto">
          <a:xfrm>
            <a:off x="100906" y="321735"/>
            <a:ext cx="6654403" cy="11548533"/>
          </a:xfrm>
          <a:prstGeom prst="rect">
            <a:avLst/>
          </a:prstGeom>
          <a:solidFill>
            <a:srgbClr val="57707F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956" dirty="0"/>
          </a:p>
        </p:txBody>
      </p:sp>
      <p:sp>
        <p:nvSpPr>
          <p:cNvPr id="13" name="Slide Number Placeholder 5 (FAST)"/>
          <p:cNvSpPr txBox="1">
            <a:spLocks/>
          </p:cNvSpPr>
          <p:nvPr/>
        </p:nvSpPr>
        <p:spPr bwMode="white">
          <a:xfrm>
            <a:off x="395254" y="11379206"/>
            <a:ext cx="157371" cy="45266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143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507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51436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507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395251" y="2601765"/>
            <a:ext cx="6066271" cy="7911015"/>
          </a:xfrm>
        </p:spPr>
        <p:txBody>
          <a:bodyPr rIns="144000"/>
          <a:lstStyle>
            <a:lvl1pPr marL="121506" indent="-121506">
              <a:lnSpc>
                <a:spcPct val="150000"/>
              </a:lnSpc>
              <a:spcBef>
                <a:spcPts val="0"/>
              </a:spcBef>
              <a:buClrTx/>
              <a:buFont typeface="Symbol" panose="05050102010706020507" pitchFamily="18" charset="2"/>
              <a:buChar char="·"/>
              <a:tabLst>
                <a:tab pos="501866" algn="l"/>
              </a:tabLst>
              <a:defRPr sz="1013">
                <a:solidFill>
                  <a:schemeClr val="bg1"/>
                </a:solidFill>
              </a:defRPr>
            </a:lvl1pPr>
            <a:lvl2pPr marL="25516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384765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384765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384765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384765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384765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384765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384765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Indsæt emne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288776921" name="image" descr="{&quot;templafy&quot;:{&quot;id&quot;:&quot;bdee7ae2-87bb-4cbb-b715-a7479d216446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49181" y="10742571"/>
            <a:ext cx="1425600" cy="11648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5999258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&gt;Brug ikke layouts efter dette &gt;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500" tIns="40500" rIns="40500" bIns="40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338"/>
              </a:spcBef>
              <a:buClr>
                <a:srgbClr val="003755"/>
              </a:buClr>
            </a:pPr>
            <a:endParaRPr lang="da-DK" sz="788" dirty="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/>
        </p:nvSpPr>
        <p:spPr>
          <a:xfrm>
            <a:off x="241995" y="1167692"/>
            <a:ext cx="6388300" cy="1627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475" b="0" noProof="0" dirty="0">
                <a:solidFill>
                  <a:schemeClr val="bg1"/>
                </a:solidFill>
              </a:rPr>
              <a:t>Hvis du ser andre </a:t>
            </a:r>
            <a:r>
              <a:rPr lang="da-DK" sz="2475" b="1" i="1" noProof="0" dirty="0">
                <a:solidFill>
                  <a:schemeClr val="bg1"/>
                </a:solidFill>
              </a:rPr>
              <a:t>layouts efter dette,</a:t>
            </a:r>
            <a:r>
              <a:rPr lang="da-DK" sz="2475" b="0" i="0" noProof="0" dirty="0">
                <a:solidFill>
                  <a:schemeClr val="bg1"/>
                </a:solidFill>
              </a:rPr>
              <a:t/>
            </a:r>
            <a:br>
              <a:rPr lang="da-DK" sz="2475" b="0" i="0" noProof="0" dirty="0">
                <a:solidFill>
                  <a:schemeClr val="bg1"/>
                </a:solidFill>
              </a:rPr>
            </a:br>
            <a:r>
              <a:rPr lang="da-DK" sz="2475" b="0" noProof="0" dirty="0">
                <a:solidFill>
                  <a:schemeClr val="bg1"/>
                </a:solidFill>
              </a:rPr>
              <a:t>brug dem ikke. Disse layouts </a:t>
            </a:r>
            <a:r>
              <a:rPr lang="da-DK" sz="2475" b="1" i="1" u="none" noProof="0" dirty="0">
                <a:solidFill>
                  <a:schemeClr val="bg1"/>
                </a:solidFill>
              </a:rPr>
              <a:t>tilhører ikke </a:t>
            </a:r>
            <a:r>
              <a:rPr lang="da-DK" sz="2475" b="0" i="0" u="none" noProof="0" dirty="0">
                <a:solidFill>
                  <a:schemeClr val="bg1"/>
                </a:solidFill>
              </a:rPr>
              <a:t>vores </a:t>
            </a:r>
            <a:r>
              <a:rPr lang="da-DK" sz="2475" b="0" i="0" u="none" noProof="1">
                <a:solidFill>
                  <a:schemeClr val="bg1"/>
                </a:solidFill>
              </a:rPr>
              <a:t>corporate</a:t>
            </a:r>
            <a:r>
              <a:rPr lang="da-DK" sz="2475" b="0" noProof="0" dirty="0">
                <a:solidFill>
                  <a:schemeClr val="bg1"/>
                </a:solidFill>
              </a:rPr>
              <a:t>skabelon.</a:t>
            </a:r>
            <a:r>
              <a:rPr lang="da-DK" sz="1575" b="0" noProof="0" dirty="0">
                <a:solidFill>
                  <a:schemeClr val="bg1"/>
                </a:solidFill>
              </a:rPr>
              <a:t/>
            </a:r>
            <a:br>
              <a:rPr lang="da-DK" sz="1575" b="0" noProof="0" dirty="0">
                <a:solidFill>
                  <a:schemeClr val="bg1"/>
                </a:solidFill>
              </a:rPr>
            </a:br>
            <a:r>
              <a:rPr lang="da-DK" sz="1575" b="0" noProof="0" dirty="0">
                <a:solidFill>
                  <a:schemeClr val="bg1"/>
                </a:solidFill>
              </a:rPr>
              <a:t/>
            </a:r>
            <a:br>
              <a:rPr lang="da-DK" sz="1575" b="0" noProof="0" dirty="0">
                <a:solidFill>
                  <a:schemeClr val="bg1"/>
                </a:solidFill>
              </a:rPr>
            </a:br>
            <a:endParaRPr lang="da-DK" sz="1575" b="0" noProof="0" dirty="0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/>
        </p:nvGrpSpPr>
        <p:grpSpPr>
          <a:xfrm rot="8100000">
            <a:off x="5852742" y="5911513"/>
            <a:ext cx="583193" cy="1843179"/>
            <a:chOff x="6096000" y="4963130"/>
            <a:chExt cx="1456719" cy="1456719"/>
          </a:xfrm>
          <a:solidFill>
            <a:schemeClr val="bg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338"/>
                </a:spcBef>
                <a:buClr>
                  <a:srgbClr val="003755"/>
                </a:buClr>
              </a:pPr>
              <a:endParaRPr lang="da-DK" sz="788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338"/>
                </a:spcBef>
                <a:buClr>
                  <a:srgbClr val="003755"/>
                </a:buClr>
              </a:pPr>
              <a:endParaRPr lang="da-DK" sz="788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/>
        </p:nvSpPr>
        <p:spPr>
          <a:xfrm>
            <a:off x="265804" y="5309662"/>
            <a:ext cx="5710695" cy="1027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5625" b="1" i="1" noProof="0" dirty="0">
                <a:solidFill>
                  <a:schemeClr val="bg1"/>
                </a:solidFill>
              </a:rPr>
              <a:t>Brug dem ikke </a:t>
            </a:r>
            <a:endParaRPr lang="da-DK" sz="5625" b="1" i="1" noProof="0" dirty="0"/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/>
        </p:nvSpPr>
        <p:spPr>
          <a:xfrm>
            <a:off x="241995" y="9220369"/>
            <a:ext cx="6388298" cy="5405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1125" b="0" noProof="0" dirty="0">
                <a:solidFill>
                  <a:schemeClr val="bg1"/>
                </a:solidFill>
              </a:rPr>
              <a:t>Pga. PowerPoints standard Kopier/Indsæt funktionalitet kan ekstra uønskede layouts forekomme.</a:t>
            </a:r>
            <a:endParaRPr lang="da-DK" sz="956"/>
          </a:p>
          <a:p>
            <a:pPr marL="0" marR="0" indent="0" algn="ctr" fontAlgn="auto">
              <a:lnSpc>
                <a:spcPct val="100000"/>
              </a:lnSpc>
              <a:spcBef>
                <a:spcPts val="338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1125" b="0" noProof="0" dirty="0">
                <a:solidFill>
                  <a:schemeClr val="bg1"/>
                </a:solidFill>
              </a:rPr>
              <a:t>OBS! Layouts efter dette kan indeholde potentiel fortrolig information.</a:t>
            </a:r>
            <a:r>
              <a:rPr lang="da-DK" sz="1013" b="0" noProof="0" dirty="0">
                <a:solidFill>
                  <a:schemeClr val="bg1"/>
                </a:solidFill>
              </a:rPr>
              <a:t/>
            </a:r>
            <a:br>
              <a:rPr lang="da-DK" sz="1013" b="0" noProof="0" dirty="0">
                <a:solidFill>
                  <a:schemeClr val="bg1"/>
                </a:solidFill>
              </a:rPr>
            </a:br>
            <a:endParaRPr lang="da-DK" sz="1013" b="0" noProof="0" dirty="0">
              <a:solidFill>
                <a:schemeClr val="bg1"/>
              </a:solidFill>
            </a:endParaRPr>
          </a:p>
        </p:txBody>
      </p:sp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64CEB7DD-E8FE-47C7-8823-750A10754EB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12192000"/>
            <a:ext cx="0" cy="0"/>
          </a:xfrm>
        </p:spPr>
        <p:txBody>
          <a:bodyPr/>
          <a:lstStyle>
            <a:lvl1pPr>
              <a:defRPr sz="178">
                <a:noFill/>
              </a:defRPr>
            </a:lvl1pPr>
          </a:lstStyle>
          <a:p>
            <a:fld id="{FCB375CC-2CFD-45EE-817E-F4267FCEFCDF}" type="datetime2">
              <a:rPr lang="da-DK" smtClean="0"/>
              <a:t>30. maj 2024</a:t>
            </a:fld>
            <a:endParaRPr lang="da-DK" dirty="0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06739825-D1B6-4F3A-8216-BA5B32BD19E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12192000"/>
            <a:ext cx="0" cy="0"/>
          </a:xfrm>
        </p:spPr>
        <p:txBody>
          <a:bodyPr/>
          <a:lstStyle>
            <a:lvl1pPr>
              <a:defRPr sz="178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5" name="Slide Number Placeholder 10" hidden="1">
            <a:extLst>
              <a:ext uri="{FF2B5EF4-FFF2-40B4-BE49-F238E27FC236}">
                <a16:creationId xmlns:a16="http://schemas.microsoft.com/office/drawing/2014/main" id="{A2244AC4-18E1-41D9-B6D4-4D2415BE8C3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12192000"/>
            <a:ext cx="0" cy="0"/>
          </a:xfrm>
        </p:spPr>
        <p:txBody>
          <a:bodyPr/>
          <a:lstStyle>
            <a:lvl1pPr>
              <a:defRPr sz="178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4258757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/>
        </p:nvSpPr>
        <p:spPr bwMode="auto">
          <a:xfrm>
            <a:off x="100906" y="321735"/>
            <a:ext cx="6654403" cy="11548533"/>
          </a:xfrm>
          <a:prstGeom prst="rect">
            <a:avLst/>
          </a:prstGeom>
          <a:solidFill>
            <a:srgbClr val="DBD9D6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956" dirty="0"/>
          </a:p>
        </p:txBody>
      </p:sp>
      <p:sp>
        <p:nvSpPr>
          <p:cNvPr id="13" name="Slide Number Placeholder 5 (FAST)"/>
          <p:cNvSpPr txBox="1">
            <a:spLocks/>
          </p:cNvSpPr>
          <p:nvPr/>
        </p:nvSpPr>
        <p:spPr bwMode="white">
          <a:xfrm>
            <a:off x="395254" y="11379206"/>
            <a:ext cx="157371" cy="45266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143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507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51436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507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395251" y="2601765"/>
            <a:ext cx="6066271" cy="7911015"/>
          </a:xfrm>
        </p:spPr>
        <p:txBody>
          <a:bodyPr rIns="144000"/>
          <a:lstStyle>
            <a:lvl1pPr marL="121506" indent="-121506">
              <a:lnSpc>
                <a:spcPct val="150000"/>
              </a:lnSpc>
              <a:spcBef>
                <a:spcPts val="0"/>
              </a:spcBef>
              <a:buClrTx/>
              <a:buFont typeface="Symbol" panose="05050102010706020507" pitchFamily="18" charset="2"/>
              <a:buChar char="·"/>
              <a:tabLst>
                <a:tab pos="501866" algn="l"/>
              </a:tabLst>
              <a:defRPr sz="1013">
                <a:solidFill>
                  <a:schemeClr val="tx1"/>
                </a:solidFill>
              </a:defRPr>
            </a:lvl1pPr>
            <a:lvl2pPr marL="25516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2pPr>
            <a:lvl3pPr marL="384765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3pPr>
            <a:lvl4pPr marL="384765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4pPr>
            <a:lvl5pPr marL="384765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5pPr>
            <a:lvl6pPr marL="384765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6pPr>
            <a:lvl7pPr marL="384765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7pPr>
            <a:lvl8pPr marL="384765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8pPr>
            <a:lvl9pPr marL="384765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 dirty="0"/>
              <a:t>Indsæt emne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pic>
        <p:nvPicPr>
          <p:cNvPr id="1360695393" name="image" descr="{&quot;templafy&quot;:{&quot;id&quot;:&quot;2da8da04-3219-47f9-9b3d-665335e851bc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49180" y="10742571"/>
            <a:ext cx="1425600" cy="116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57042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/>
        </p:nvSpPr>
        <p:spPr bwMode="auto">
          <a:xfrm>
            <a:off x="100906" y="321735"/>
            <a:ext cx="6654403" cy="11548533"/>
          </a:xfrm>
          <a:prstGeom prst="rect">
            <a:avLst/>
          </a:prstGeom>
          <a:solidFill>
            <a:srgbClr val="3B5463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956" dirty="0"/>
          </a:p>
        </p:txBody>
      </p:sp>
      <p:sp>
        <p:nvSpPr>
          <p:cNvPr id="13" name="Slide Number Placeholder 5 (FAST)"/>
          <p:cNvSpPr txBox="1">
            <a:spLocks/>
          </p:cNvSpPr>
          <p:nvPr/>
        </p:nvSpPr>
        <p:spPr bwMode="white">
          <a:xfrm>
            <a:off x="395254" y="11379206"/>
            <a:ext cx="157371" cy="45266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143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507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51436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507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395251" y="2601765"/>
            <a:ext cx="6066271" cy="7911015"/>
          </a:xfrm>
        </p:spPr>
        <p:txBody>
          <a:bodyPr rIns="144000"/>
          <a:lstStyle>
            <a:lvl1pPr marL="121506" indent="-121506">
              <a:lnSpc>
                <a:spcPct val="150000"/>
              </a:lnSpc>
              <a:spcBef>
                <a:spcPts val="0"/>
              </a:spcBef>
              <a:buClrTx/>
              <a:buFont typeface="Symbol" panose="05050102010706020507" pitchFamily="18" charset="2"/>
              <a:buChar char="·"/>
              <a:tabLst>
                <a:tab pos="501866" algn="l"/>
              </a:tabLst>
              <a:defRPr sz="1013">
                <a:solidFill>
                  <a:schemeClr val="bg1"/>
                </a:solidFill>
              </a:defRPr>
            </a:lvl1pPr>
            <a:lvl2pPr marL="25516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384765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384765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384765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384765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384765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384765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384765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Indsæt emne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77939104" name="image" descr="{&quot;templafy&quot;:{&quot;id&quot;:&quot;791fa34a-3a92-4d32-a22d-c58def7f2985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49181" y="10742571"/>
            <a:ext cx="1425600" cy="11648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431737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Ins="1036800"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rIns="10368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5741687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    Indhold og     1/4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5094387" y="318910"/>
            <a:ext cx="1660922" cy="11551356"/>
          </a:xfrm>
        </p:spPr>
        <p:txBody>
          <a:bodyPr lIns="72000" tIns="36000" rIns="72000" anchor="t" anchorCtr="0"/>
          <a:lstStyle>
            <a:lvl1pPr marL="0" indent="0" algn="ctr">
              <a:buNone/>
              <a:defRPr sz="788"/>
            </a:lvl1pPr>
          </a:lstStyle>
          <a:p>
            <a:r>
              <a:rPr lang="da-DK" dirty="0"/>
              <a:t>Klik på rammen for at indsætte billede via Templafy og Images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4696" y="646400"/>
            <a:ext cx="4542423" cy="1664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5250" y="2579200"/>
            <a:ext cx="4542005" cy="7936000"/>
          </a:xfr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10" name="Slide Number Placeholder 5 (FAST)"/>
          <p:cNvSpPr txBox="1">
            <a:spLocks/>
          </p:cNvSpPr>
          <p:nvPr/>
        </p:nvSpPr>
        <p:spPr>
          <a:xfrm>
            <a:off x="395254" y="11379200"/>
            <a:ext cx="157371" cy="633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143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507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51436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507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070532-2CAF-4ECE-8777-C9646D0AD00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019C8C-050F-4CAB-9F7B-25C88EA7DBC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8A3C3-55D0-476C-BD2C-EC8140DC3EA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814401301" name="Logo" descr="{&quot;templafy&quot;:{&quot;id&quot;:&quot;21af287c-0d0b-4fdc-a407-8c461c54484b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49181" y="10742571"/>
            <a:ext cx="1425600" cy="1164800"/>
          </a:xfrm>
          <a:prstGeom prst="rect">
            <a:avLst/>
          </a:prstGeom>
        </p:spPr>
      </p:pic>
      <p:sp>
        <p:nvSpPr>
          <p:cNvPr id="14" name="AutoShape 4">
            <a:extLst>
              <a:ext uri="{FF2B5EF4-FFF2-40B4-BE49-F238E27FC236}">
                <a16:creationId xmlns:a16="http://schemas.microsoft.com/office/drawing/2014/main" id="{BA604413-7CCC-4FA6-A273-C7717311D0A8}"/>
              </a:ext>
            </a:extLst>
          </p:cNvPr>
          <p:cNvSpPr>
            <a:spLocks/>
          </p:cNvSpPr>
          <p:nvPr/>
        </p:nvSpPr>
        <p:spPr bwMode="gray">
          <a:xfrm>
            <a:off x="4802878" y="12293525"/>
            <a:ext cx="1660922" cy="842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257185">
              <a:lnSpc>
                <a:spcPct val="108000"/>
              </a:lnSpc>
              <a:spcBef>
                <a:spcPts val="338"/>
              </a:spcBef>
              <a:tabLst>
                <a:tab pos="100016" algn="l"/>
              </a:tabLst>
            </a:pPr>
            <a:r>
              <a:rPr lang="da-DK" sz="507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507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507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 sz="956"/>
          </a:p>
        </p:txBody>
      </p:sp>
    </p:spTree>
    <p:extLst>
      <p:ext uri="{BB962C8B-B14F-4D97-AF65-F5344CB8AC3E}">
        <p14:creationId xmlns:p14="http://schemas.microsoft.com/office/powerpoint/2010/main" val="3121936316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pos="3209" userDrawn="1">
          <p15:clr>
            <a:srgbClr val="A4A3A4"/>
          </p15:clr>
        </p15:guide>
        <p15:guide id="2" pos="3110" userDrawn="1">
          <p15:clr>
            <a:srgbClr val="A4A3A4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    Indhold og    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4538025" y="318910"/>
            <a:ext cx="2217284" cy="11551356"/>
          </a:xfrm>
        </p:spPr>
        <p:txBody>
          <a:bodyPr lIns="72000" tIns="36000" rIns="72000" anchor="t" anchorCtr="0"/>
          <a:lstStyle>
            <a:lvl1pPr marL="0" indent="0" algn="ctr">
              <a:buNone/>
              <a:defRPr sz="788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5251" y="646400"/>
            <a:ext cx="3985010" cy="1664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5254" y="2579200"/>
            <a:ext cx="3985149" cy="7936000"/>
          </a:xfr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10" name="Slide Number Placeholder 5 (FAST)"/>
          <p:cNvSpPr txBox="1">
            <a:spLocks/>
          </p:cNvSpPr>
          <p:nvPr/>
        </p:nvSpPr>
        <p:spPr>
          <a:xfrm>
            <a:off x="395254" y="11379200"/>
            <a:ext cx="157371" cy="633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143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507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51436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507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8D47456-165F-4A02-9FD6-9A0E1B90783E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B898419-599F-4C22-957C-7F975B1D3A6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020E6C9-27A9-4DC7-87B7-A6BC4A4DA57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449316966" name="Logo" descr="{&quot;templafy&quot;:{&quot;id&quot;:&quot;e3507aa3-e2f7-4523-a709-55095977d799&quot;}}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49181" y="10742571"/>
            <a:ext cx="1425600" cy="1164800"/>
          </a:xfrm>
          <a:prstGeom prst="rect">
            <a:avLst/>
          </a:prstGeom>
        </p:spPr>
      </p:pic>
      <p:sp>
        <p:nvSpPr>
          <p:cNvPr id="15" name="AutoShape 4">
            <a:extLst>
              <a:ext uri="{FF2B5EF4-FFF2-40B4-BE49-F238E27FC236}">
                <a16:creationId xmlns:a16="http://schemas.microsoft.com/office/drawing/2014/main" id="{6E0A83DE-F591-4D48-99C9-C41BC00857F6}"/>
              </a:ext>
            </a:extLst>
          </p:cNvPr>
          <p:cNvSpPr>
            <a:spLocks/>
          </p:cNvSpPr>
          <p:nvPr/>
        </p:nvSpPr>
        <p:spPr bwMode="gray">
          <a:xfrm>
            <a:off x="4802878" y="12293525"/>
            <a:ext cx="1660922" cy="842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257185">
              <a:lnSpc>
                <a:spcPct val="108000"/>
              </a:lnSpc>
              <a:spcBef>
                <a:spcPts val="338"/>
              </a:spcBef>
              <a:tabLst>
                <a:tab pos="100016" algn="l"/>
              </a:tabLst>
            </a:pPr>
            <a:r>
              <a:rPr lang="da-DK" sz="507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507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507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 sz="956"/>
          </a:p>
        </p:txBody>
      </p:sp>
    </p:spTree>
    <p:extLst>
      <p:ext uri="{BB962C8B-B14F-4D97-AF65-F5344CB8AC3E}">
        <p14:creationId xmlns:p14="http://schemas.microsoft.com/office/powerpoint/2010/main" val="658388862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pos="2759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94696" y="2579200"/>
            <a:ext cx="2875359" cy="7936000"/>
          </a:xfrm>
        </p:spPr>
        <p:txBody>
          <a:bodyPr rIns="144000"/>
          <a:lstStyle>
            <a:lvl1pPr>
              <a:defRPr sz="900"/>
            </a:lvl1pPr>
            <a:lvl2pPr>
              <a:defRPr sz="788"/>
            </a:lvl2pPr>
            <a:lvl3pPr>
              <a:defRPr sz="676"/>
            </a:lvl3pPr>
            <a:lvl4pPr>
              <a:defRPr sz="676"/>
            </a:lvl4pPr>
            <a:lvl5pPr>
              <a:defRPr sz="676"/>
            </a:lvl5pPr>
            <a:lvl6pPr>
              <a:defRPr sz="788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86275" y="2579200"/>
            <a:ext cx="2875500" cy="7936000"/>
          </a:xfrm>
        </p:spPr>
        <p:txBody>
          <a:bodyPr rIns="144000"/>
          <a:lstStyle>
            <a:lvl1pPr>
              <a:defRPr sz="900"/>
            </a:lvl1pPr>
            <a:lvl2pPr>
              <a:defRPr sz="788"/>
            </a:lvl2pPr>
            <a:lvl3pPr>
              <a:defRPr sz="676"/>
            </a:lvl3pPr>
            <a:lvl4pPr>
              <a:defRPr sz="676"/>
            </a:lvl4pPr>
            <a:lvl5pPr>
              <a:defRPr sz="676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3429000" y="2686763"/>
            <a:ext cx="0" cy="7806267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956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7971036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pos="2060" userDrawn="1">
          <p15:clr>
            <a:srgbClr val="A4A3A4"/>
          </p15:clr>
        </p15:guide>
        <p15:guide id="2" pos="2159" userDrawn="1">
          <p15:clr>
            <a:srgbClr val="A4A3A4"/>
          </p15:clr>
        </p15:guide>
        <p15:guide id="3" pos="2259" userDrawn="1">
          <p15:clr>
            <a:srgbClr val="A4A3A4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94693" y="2579200"/>
            <a:ext cx="1811834" cy="7936000"/>
          </a:xfrm>
        </p:spPr>
        <p:txBody>
          <a:bodyPr rIns="144000"/>
          <a:lstStyle>
            <a:lvl1pPr>
              <a:defRPr sz="900"/>
            </a:lvl1pPr>
            <a:lvl2pPr>
              <a:defRPr sz="788"/>
            </a:lvl2pPr>
            <a:lvl3pPr>
              <a:defRPr sz="676"/>
            </a:lvl3pPr>
            <a:lvl4pPr>
              <a:defRPr sz="676"/>
            </a:lvl4pPr>
            <a:lvl5pPr>
              <a:defRPr sz="676"/>
            </a:lvl5pPr>
            <a:lvl6pPr>
              <a:defRPr sz="788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524086" y="2579200"/>
            <a:ext cx="1811278" cy="7936000"/>
          </a:xfrm>
        </p:spPr>
        <p:txBody>
          <a:bodyPr rIns="144000"/>
          <a:lstStyle>
            <a:lvl1pPr>
              <a:defRPr sz="900"/>
            </a:lvl1pPr>
            <a:lvl2pPr>
              <a:defRPr sz="788"/>
            </a:lvl2pPr>
            <a:lvl3pPr>
              <a:defRPr sz="676"/>
            </a:lvl3pPr>
            <a:lvl4pPr>
              <a:defRPr sz="676"/>
            </a:lvl4pPr>
            <a:lvl5pPr>
              <a:defRPr sz="676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da-DK" dirty="0"/>
              <a:t>Klik her for at tilføje tekst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  <a:endParaRPr lang="da-DK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650244" y="2579200"/>
            <a:ext cx="1811278" cy="7936000"/>
          </a:xfrm>
        </p:spPr>
        <p:txBody>
          <a:bodyPr rIns="144000"/>
          <a:lstStyle>
            <a:lvl1pPr>
              <a:defRPr sz="900"/>
            </a:lvl1pPr>
            <a:lvl2pPr>
              <a:defRPr sz="788"/>
            </a:lvl2pPr>
            <a:lvl3pPr>
              <a:defRPr sz="676"/>
            </a:lvl3pPr>
            <a:lvl4pPr>
              <a:defRPr sz="676"/>
            </a:lvl4pPr>
            <a:lvl5pPr>
              <a:defRPr sz="676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Andet Niveau</a:t>
            </a:r>
            <a:endParaRPr lang="da-DK"/>
          </a:p>
          <a:p>
            <a:pPr lvl="2"/>
            <a:r>
              <a:rPr lang="da-DK" noProof="0" dirty="0"/>
              <a:t>Tredje Niveau</a:t>
            </a:r>
            <a:endParaRPr lang="da-DK"/>
          </a:p>
          <a:p>
            <a:pPr lvl="3"/>
            <a:r>
              <a:rPr lang="da-DK" noProof="0" dirty="0"/>
              <a:t>Fjerde Niveau</a:t>
            </a:r>
            <a:endParaRPr lang="da-DK"/>
          </a:p>
          <a:p>
            <a:pPr lvl="4"/>
            <a:r>
              <a:rPr lang="da-DK" noProof="0" dirty="0"/>
              <a:t>Femte Niveau</a:t>
            </a:r>
            <a:endParaRPr lang="da-DK"/>
          </a:p>
          <a:p>
            <a:pPr lvl="5"/>
            <a:r>
              <a:rPr lang="da-DK" noProof="0" dirty="0"/>
              <a:t>6</a:t>
            </a:r>
            <a:endParaRPr lang="da-DK"/>
          </a:p>
          <a:p>
            <a:pPr lvl="6"/>
            <a:r>
              <a:rPr lang="da-DK" noProof="0" dirty="0"/>
              <a:t>7</a:t>
            </a:r>
            <a:endParaRPr lang="da-DK"/>
          </a:p>
          <a:p>
            <a:pPr lvl="7"/>
            <a:r>
              <a:rPr lang="da-DK" noProof="0" dirty="0"/>
              <a:t>8</a:t>
            </a:r>
            <a:endParaRPr lang="da-DK"/>
          </a:p>
          <a:p>
            <a:pPr lvl="8"/>
            <a:r>
              <a:rPr lang="da-DK" noProof="0" dirty="0"/>
              <a:t>9</a:t>
            </a:r>
            <a:endParaRPr lang="da-DK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493581" y="2686763"/>
            <a:ext cx="0" cy="7806267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956" dirty="0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5306" y="2688006"/>
            <a:ext cx="0" cy="7806267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956" dirty="0"/>
          </a:p>
        </p:txBody>
      </p:sp>
    </p:spTree>
    <p:extLst>
      <p:ext uri="{BB962C8B-B14F-4D97-AF65-F5344CB8AC3E}">
        <p14:creationId xmlns:p14="http://schemas.microsoft.com/office/powerpoint/2010/main" val="2785761168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pos="1390" userDrawn="1">
          <p15:clr>
            <a:srgbClr val="A4A3A4"/>
          </p15:clr>
        </p15:guide>
        <p15:guide id="2" pos="1589" userDrawn="1">
          <p15:clr>
            <a:srgbClr val="A4A3A4"/>
          </p15:clr>
        </p15:guide>
        <p15:guide id="3" pos="2731" userDrawn="1">
          <p15:clr>
            <a:srgbClr val="A4A3A4"/>
          </p15:clr>
        </p15:guide>
        <p15:guide id="4" pos="293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4692" y="643271"/>
            <a:ext cx="6066830" cy="16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  <a:endParaRPr lang="da-DK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50" y="2576696"/>
            <a:ext cx="6066272" cy="793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  <a:endParaRPr lang="da-DK"/>
          </a:p>
          <a:p>
            <a:pPr lvl="1"/>
            <a:r>
              <a:rPr lang="da-DK" dirty="0"/>
              <a:t>Andet niveau</a:t>
            </a:r>
            <a:endParaRPr lang="da-DK"/>
          </a:p>
          <a:p>
            <a:pPr lvl="2"/>
            <a:r>
              <a:rPr lang="da-DK" dirty="0"/>
              <a:t>Tredje niveau</a:t>
            </a:r>
            <a:endParaRPr lang="da-DK"/>
          </a:p>
          <a:p>
            <a:pPr lvl="3"/>
            <a:r>
              <a:rPr lang="da-DK" dirty="0"/>
              <a:t>Fjerde niveau</a:t>
            </a:r>
            <a:endParaRPr lang="da-DK"/>
          </a:p>
          <a:p>
            <a:pPr lvl="4"/>
            <a:r>
              <a:rPr lang="da-DK" dirty="0"/>
              <a:t>Femte niveau</a:t>
            </a:r>
            <a:endParaRPr lang="da-DK"/>
          </a:p>
          <a:p>
            <a:pPr lvl="5"/>
            <a:r>
              <a:rPr lang="da-DK" dirty="0"/>
              <a:t>6</a:t>
            </a:r>
            <a:endParaRPr lang="da-DK"/>
          </a:p>
          <a:p>
            <a:pPr lvl="6"/>
            <a:r>
              <a:rPr lang="da-DK" dirty="0"/>
              <a:t>7</a:t>
            </a:r>
            <a:endParaRPr lang="da-DK"/>
          </a:p>
          <a:p>
            <a:pPr lvl="7"/>
            <a:r>
              <a:rPr lang="da-DK" dirty="0"/>
              <a:t>8</a:t>
            </a:r>
            <a:endParaRPr lang="da-DK"/>
          </a:p>
          <a:p>
            <a:pPr lvl="8"/>
            <a:r>
              <a:rPr lang="da-DK" dirty="0"/>
              <a:t>9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12288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8">
                <a:noFill/>
              </a:defRPr>
            </a:lvl1pPr>
          </a:lstStyle>
          <a:p>
            <a:fld id="{D709F18B-C64D-467D-95E0-03999A31A181}" type="datetime1">
              <a:rPr lang="da-DK" smtClean="0"/>
              <a:t>30-05-2024</a:t>
            </a:fld>
            <a:endParaRPr lang="da-DK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79150" y="11379654"/>
            <a:ext cx="2134350" cy="48863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ct val="100000"/>
              </a:lnSpc>
              <a:spcBef>
                <a:spcPts val="0"/>
              </a:spcBef>
              <a:defRPr sz="507" b="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3" name="Slide Number Placeholder 5 (FAST)"/>
          <p:cNvSpPr txBox="1">
            <a:spLocks/>
          </p:cNvSpPr>
          <p:nvPr/>
        </p:nvSpPr>
        <p:spPr>
          <a:xfrm>
            <a:off x="395254" y="11379654"/>
            <a:ext cx="157371" cy="49061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5143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507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51436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507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12288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507"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671616853" name="image" descr="{&quot;templafy&quot;:{&quot;id&quot;:&quot;eab1be0e-e8b5-42b6-9f19-81f778d0facf&quot;}}"/>
          <p:cNvPicPr>
            <a:picLocks noChangeAspect="1"/>
          </p:cNvPicPr>
          <p:nvPr/>
        </p:nvPicPr>
        <p:blipFill>
          <a:blip r:embed="rId22">
            <a:extLst/>
          </a:blip>
          <a:stretch>
            <a:fillRect/>
          </a:stretch>
        </p:blipFill>
        <p:spPr>
          <a:xfrm>
            <a:off x="4461738" y="11208569"/>
            <a:ext cx="2013042" cy="69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74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75" b="0" cap="none" baseline="0">
          <a:solidFill>
            <a:srgbClr val="3B5463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1463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1463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1463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1463" b="1">
          <a:solidFill>
            <a:schemeClr val="tx1"/>
          </a:solidFill>
          <a:latin typeface="Arial" charset="0"/>
        </a:defRPr>
      </a:lvl5pPr>
      <a:lvl6pPr marL="257185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1463" b="1">
          <a:solidFill>
            <a:schemeClr val="tx1"/>
          </a:solidFill>
          <a:latin typeface="Arial" charset="0"/>
        </a:defRPr>
      </a:lvl6pPr>
      <a:lvl7pPr marL="514369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1463" b="1">
          <a:solidFill>
            <a:schemeClr val="tx1"/>
          </a:solidFill>
          <a:latin typeface="Arial" charset="0"/>
        </a:defRPr>
      </a:lvl7pPr>
      <a:lvl8pPr marL="771554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1463" b="1">
          <a:solidFill>
            <a:schemeClr val="tx1"/>
          </a:solidFill>
          <a:latin typeface="Arial" charset="0"/>
        </a:defRPr>
      </a:lvl8pPr>
      <a:lvl9pPr marL="1028739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1463" b="1">
          <a:solidFill>
            <a:schemeClr val="tx1"/>
          </a:solidFill>
          <a:latin typeface="Arial" charset="0"/>
        </a:defRPr>
      </a:lvl9pPr>
    </p:titleStyle>
    <p:bodyStyle>
      <a:lvl1pPr marL="101255" indent="-101255" algn="l" rtl="0" eaLnBrk="1" fontAlgn="base" hangingPunct="1">
        <a:lnSpc>
          <a:spcPct val="100000"/>
        </a:lnSpc>
        <a:spcBef>
          <a:spcPts val="619"/>
        </a:spcBef>
        <a:spcAft>
          <a:spcPct val="0"/>
        </a:spcAft>
        <a:buClr>
          <a:schemeClr val="tx2"/>
        </a:buClr>
        <a:buFont typeface="Symbol" panose="05050102010706020507" pitchFamily="18" charset="2"/>
        <a:buChar char=""/>
        <a:defRPr sz="900" b="0">
          <a:solidFill>
            <a:schemeClr val="tx1"/>
          </a:solidFill>
          <a:latin typeface="+mn-lt"/>
          <a:ea typeface="+mn-ea"/>
          <a:cs typeface="+mn-cs"/>
        </a:defRPr>
      </a:lvl1pPr>
      <a:lvl2pPr marL="228834" indent="-121506" algn="l" rtl="0" eaLnBrk="1" fontAlgn="base" hangingPunct="1">
        <a:lnSpc>
          <a:spcPct val="100000"/>
        </a:lnSpc>
        <a:spcBef>
          <a:spcPts val="45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788">
          <a:solidFill>
            <a:schemeClr val="tx1"/>
          </a:solidFill>
          <a:latin typeface="+mn-lt"/>
        </a:defRPr>
      </a:lvl2pPr>
      <a:lvl3pPr marL="356415" indent="-121506" algn="l" rtl="0" eaLnBrk="1" fontAlgn="base" hangingPunct="1">
        <a:lnSpc>
          <a:spcPct val="100000"/>
        </a:lnSpc>
        <a:spcBef>
          <a:spcPts val="450"/>
        </a:spcBef>
        <a:spcAft>
          <a:spcPct val="0"/>
        </a:spcAft>
        <a:buClr>
          <a:schemeClr val="tx2"/>
        </a:buClr>
        <a:buSzPct val="100000"/>
        <a:buFont typeface="Arial" panose="020B0604020202020204" pitchFamily="34" charset="0"/>
        <a:buChar char="–"/>
        <a:defRPr sz="676">
          <a:solidFill>
            <a:schemeClr val="tx1"/>
          </a:solidFill>
          <a:latin typeface="+mn-lt"/>
        </a:defRPr>
      </a:lvl3pPr>
      <a:lvl4pPr marL="356415" indent="-121506" algn="l" rtl="0" eaLnBrk="1" fontAlgn="base" hangingPunct="1">
        <a:lnSpc>
          <a:spcPct val="100000"/>
        </a:lnSpc>
        <a:spcBef>
          <a:spcPts val="45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676">
          <a:solidFill>
            <a:schemeClr val="tx1"/>
          </a:solidFill>
          <a:latin typeface="+mn-lt"/>
        </a:defRPr>
      </a:lvl4pPr>
      <a:lvl5pPr marL="356415" indent="-121506" algn="l" rtl="0" eaLnBrk="1" fontAlgn="base" hangingPunct="1">
        <a:lnSpc>
          <a:spcPct val="100000"/>
        </a:lnSpc>
        <a:spcBef>
          <a:spcPts val="45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676">
          <a:solidFill>
            <a:schemeClr val="tx1"/>
          </a:solidFill>
          <a:latin typeface="+mn-lt"/>
        </a:defRPr>
      </a:lvl5pPr>
      <a:lvl6pPr marL="356415" indent="-121506" algn="l" rtl="0" eaLnBrk="1" fontAlgn="base" hangingPunct="1">
        <a:lnSpc>
          <a:spcPct val="100000"/>
        </a:lnSpc>
        <a:spcBef>
          <a:spcPts val="45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676">
          <a:solidFill>
            <a:schemeClr val="tx1"/>
          </a:solidFill>
          <a:latin typeface="+mn-lt"/>
        </a:defRPr>
      </a:lvl6pPr>
      <a:lvl7pPr marL="356415" indent="-121506" algn="l" rtl="0" eaLnBrk="1" fontAlgn="base" hangingPunct="1">
        <a:lnSpc>
          <a:spcPct val="100000"/>
        </a:lnSpc>
        <a:spcBef>
          <a:spcPts val="45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676">
          <a:solidFill>
            <a:schemeClr val="tx1"/>
          </a:solidFill>
          <a:latin typeface="+mn-lt"/>
        </a:defRPr>
      </a:lvl7pPr>
      <a:lvl8pPr marL="356415" indent="-121506" algn="l" rtl="0" eaLnBrk="1" fontAlgn="base" hangingPunct="1">
        <a:lnSpc>
          <a:spcPct val="100000"/>
        </a:lnSpc>
        <a:spcBef>
          <a:spcPts val="45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676">
          <a:solidFill>
            <a:schemeClr val="tx1"/>
          </a:solidFill>
          <a:latin typeface="+mn-lt"/>
        </a:defRPr>
      </a:lvl8pPr>
      <a:lvl9pPr marL="356415" indent="-121506" algn="l" rtl="0" eaLnBrk="1" fontAlgn="base" hangingPunct="1">
        <a:lnSpc>
          <a:spcPct val="100000"/>
        </a:lnSpc>
        <a:spcBef>
          <a:spcPts val="45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676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5143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85" algn="l" defTabSz="5143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69" algn="l" defTabSz="5143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54" algn="l" defTabSz="5143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39" algn="l" defTabSz="5143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924" algn="l" defTabSz="5143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107" algn="l" defTabSz="5143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94" algn="l" defTabSz="5143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77" algn="l" defTabSz="5143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1" pos="249" userDrawn="1">
          <p15:clr>
            <a:srgbClr val="A4A3A4"/>
          </p15:clr>
        </p15:guide>
        <p15:guide id="12" pos="4070" userDrawn="1">
          <p15:clr>
            <a:srgbClr val="A4A3A4"/>
          </p15:clr>
        </p15:guide>
        <p15:guide id="13" orient="horz" pos="1623" userDrawn="1">
          <p15:clr>
            <a:srgbClr val="A4A3A4"/>
          </p15:clr>
        </p15:guide>
        <p15:guide id="14" orient="horz" pos="6622" userDrawn="1">
          <p15:clr>
            <a:srgbClr val="A4A3A4"/>
          </p15:clr>
        </p15:guide>
        <p15:guide id="15" pos="64" userDrawn="1">
          <p15:clr>
            <a:srgbClr val="A4A3A4"/>
          </p15:clr>
        </p15:guide>
        <p15:guide id="16" orient="horz" pos="201" userDrawn="1">
          <p15:clr>
            <a:srgbClr val="A4A3A4"/>
          </p15:clr>
        </p15:guide>
        <p15:guide id="17" pos="4255" userDrawn="1">
          <p15:clr>
            <a:srgbClr val="A4A3A4"/>
          </p15:clr>
        </p15:guide>
        <p15:guide id="18" orient="horz" pos="7477" userDrawn="1">
          <p15:clr>
            <a:srgbClr val="A4A3A4"/>
          </p15:clr>
        </p15:guide>
        <p15:guide id="19" orient="horz" pos="46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 bwMode="auto">
          <a:xfrm>
            <a:off x="260648" y="191344"/>
            <a:ext cx="6408712" cy="11737304"/>
          </a:xfrm>
          <a:prstGeom prst="rect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04E9715-234A-4918-8F1C-77B1A4A8F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53" y="407839"/>
            <a:ext cx="6912769" cy="267116"/>
          </a:xfrm>
        </p:spPr>
        <p:txBody>
          <a:bodyPr/>
          <a:lstStyle/>
          <a:p>
            <a:r>
              <a:rPr lang="da-DK" sz="1500" dirty="0" smtClean="0"/>
              <a:t>Skabelon til </a:t>
            </a:r>
            <a:r>
              <a:rPr lang="da-DK" sz="1500" dirty="0"/>
              <a:t>FORANDRINGSFORTÆLLINGEN</a:t>
            </a:r>
            <a:r>
              <a:rPr lang="da-DK" sz="1500" dirty="0" smtClean="0"/>
              <a:t> </a:t>
            </a:r>
            <a:br>
              <a:rPr lang="da-DK" sz="1500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 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5A01CB-28B7-49AE-B511-D6198421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2288000"/>
            <a:ext cx="0" cy="0"/>
          </a:xfrm>
        </p:spPr>
        <p:txBody>
          <a:bodyPr/>
          <a:lstStyle/>
          <a:p>
            <a:fld id="{80AE25ED-097C-4BDC-A7CE-FA97BD9CA3B5}" type="slidenum">
              <a:rPr lang="da-DK" smtClean="0"/>
              <a:pPr/>
              <a:t>1</a:t>
            </a:fld>
            <a:endParaRPr lang="da-DK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153829"/>
              </p:ext>
            </p:extLst>
          </p:nvPr>
        </p:nvGraphicFramePr>
        <p:xfrm>
          <a:off x="580972" y="2999656"/>
          <a:ext cx="5728348" cy="84969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5698">
                  <a:extLst>
                    <a:ext uri="{9D8B030D-6E8A-4147-A177-3AD203B41FA5}">
                      <a16:colId xmlns:a16="http://schemas.microsoft.com/office/drawing/2014/main" val="2973242306"/>
                    </a:ext>
                  </a:extLst>
                </a:gridCol>
                <a:gridCol w="4932650">
                  <a:extLst>
                    <a:ext uri="{9D8B030D-6E8A-4147-A177-3AD203B41FA5}">
                      <a16:colId xmlns:a16="http://schemas.microsoft.com/office/drawing/2014/main" val="1183960295"/>
                    </a:ext>
                  </a:extLst>
                </a:gridCol>
              </a:tblGrid>
              <a:tr h="320288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a-DK" sz="900" kern="1200" dirty="0" smtClean="0">
                          <a:solidFill>
                            <a:srgbClr val="3B5463"/>
                          </a:solidFill>
                        </a:rPr>
                        <a:t>Hvorfor skal vi forandre os?</a:t>
                      </a:r>
                      <a:endParaRPr lang="da-DK" sz="900" b="1" kern="1200" dirty="0">
                        <a:solidFill>
                          <a:srgbClr val="3B546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25717" marB="25717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a-DK" sz="900" dirty="0" smtClean="0">
                          <a:solidFill>
                            <a:srgbClr val="3B5463"/>
                          </a:solidFill>
                        </a:rPr>
                        <a:t>Hvorfor gør vi det her? – og hvad</a:t>
                      </a:r>
                      <a:r>
                        <a:rPr lang="da-DK" sz="900" baseline="0" dirty="0" smtClean="0">
                          <a:solidFill>
                            <a:srgbClr val="3B5463"/>
                          </a:solidFill>
                        </a:rPr>
                        <a:t> er baggrunden</a:t>
                      </a:r>
                      <a:r>
                        <a:rPr lang="da-DK" sz="900" kern="1200" dirty="0" smtClean="0">
                          <a:solidFill>
                            <a:srgbClr val="3B5463"/>
                          </a:solidFill>
                        </a:rPr>
                        <a:t>?</a:t>
                      </a:r>
                      <a:endParaRPr lang="da-DK" sz="900" kern="1200" baseline="0" dirty="0" smtClean="0">
                        <a:solidFill>
                          <a:srgbClr val="3B5463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a-DK" sz="700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Hvad er det vigtige budskab for</a:t>
                      </a:r>
                      <a:r>
                        <a:rPr lang="da-DK" sz="700" i="1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personaletilpasningen</a:t>
                      </a:r>
                      <a:r>
                        <a:rPr lang="da-DK" sz="700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? </a:t>
                      </a:r>
                      <a:r>
                        <a:rPr lang="da-DK" sz="700" i="1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Forklar hvorfor det</a:t>
                      </a:r>
                      <a:r>
                        <a:rPr lang="da-DK" sz="700" i="1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er nødvendigt? </a:t>
                      </a:r>
                      <a:r>
                        <a:rPr lang="da-DK" sz="700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Hvad betyder det,</a:t>
                      </a:r>
                      <a:r>
                        <a:rPr lang="da-DK" sz="700" i="1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at man har besluttet, at det er nødvendigt at påtænke en personaletilpasning?</a:t>
                      </a:r>
                      <a:endParaRPr lang="da-DK" sz="7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Tx/>
                        <a:buNone/>
                      </a:pPr>
                      <a:endParaRPr lang="da-DK" sz="700" kern="1200" baseline="0" dirty="0" smtClean="0">
                        <a:solidFill>
                          <a:srgbClr val="3B5463"/>
                        </a:solidFill>
                      </a:endParaRP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da-DK" sz="700" kern="1200" baseline="0" dirty="0" smtClean="0">
                          <a:solidFill>
                            <a:srgbClr val="3B5463"/>
                          </a:solidFill>
                        </a:rPr>
                        <a:t>Input til kommunikation – eksempler på formuleringer: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a-DK" sz="700" i="1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”Vi står over for en vigtig ændring i vores organisation..”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a-DK" sz="700" i="1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”Vi været engageret i implementeringen af en ny reform eller xx opgave […] 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a-DK" sz="700" i="1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”Det har krævet en stor indsats og ikke mindst ekstra ressourcer og bevillinger […] De ekstra bevillinger reduceres næste år, og som følge heraf ser vi os nødsaget til at gennemføre en række tilpasninger”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a-DK" sz="700" i="1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”De påtænkte tilpasninger skal sikre, at vi fortsat har balance i budgettet […] bidrage til at vores kompetencer matcher den nye opgavesammensætning […] understøtte en større organisationsændring […].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a-DK" sz="700" i="1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”…det betyder derfor, at vi påtænker at gennemføre en personaletilpasning […] som vil berøre op til xx årsværk, inklusiv frivillige fratrædelser..”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a-DK" sz="700" i="1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”Det er selvfølgelig en svær beslutning at skulle afskedige dygtige medarbejdere, men en forudsætning for […]”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a-DK" sz="700" i="1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da-DK" sz="700" i="1" kern="1200" baseline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o.lig</a:t>
                      </a:r>
                      <a:r>
                        <a:rPr lang="da-DK" sz="700" i="1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.]</a:t>
                      </a:r>
                    </a:p>
                  </a:txBody>
                  <a:tcPr marL="51435" marR="51435" marT="25717" marB="25717"/>
                </a:tc>
                <a:extLst>
                  <a:ext uri="{0D108BD9-81ED-4DB2-BD59-A6C34878D82A}">
                    <a16:rowId xmlns:a16="http://schemas.microsoft.com/office/drawing/2014/main" val="2283434079"/>
                  </a:ext>
                </a:extLst>
              </a:tr>
              <a:tr h="2889503">
                <a:tc>
                  <a:txBody>
                    <a:bodyPr/>
                    <a:lstStyle/>
                    <a:p>
                      <a:r>
                        <a:rPr lang="da-DK" sz="900" dirty="0" smtClean="0">
                          <a:solidFill>
                            <a:srgbClr val="3B5463"/>
                          </a:solidFill>
                        </a:rPr>
                        <a:t>Hvor skal</a:t>
                      </a:r>
                      <a:r>
                        <a:rPr lang="da-DK" sz="900" baseline="0" dirty="0" smtClean="0">
                          <a:solidFill>
                            <a:srgbClr val="3B5463"/>
                          </a:solidFill>
                        </a:rPr>
                        <a:t> vi hen?</a:t>
                      </a:r>
                      <a:endParaRPr lang="da-DK" sz="900" b="1" dirty="0">
                        <a:solidFill>
                          <a:srgbClr val="3B5463"/>
                        </a:solidFill>
                      </a:endParaRPr>
                    </a:p>
                  </a:txBody>
                  <a:tcPr marL="51435" marR="51435" marT="25717" marB="2571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kern="1200" dirty="0" smtClean="0">
                          <a:solidFill>
                            <a:srgbClr val="3B5463"/>
                          </a:solidFill>
                          <a:effectLst/>
                        </a:rPr>
                        <a:t>Hvad kommer der til at ske? – og hvordan vil vi gøre det?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700" b="0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Hvilke forandringer medfører personaletilpasningen? Forklar tydeligt, hvad der kommer til at ske og hvordan.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700" b="0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Vær konkret og specifik omkring personaletilpasningen, tegn det store billede – og tal både til hovedet og hjertet.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700" b="0" i="1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da-DK" sz="700" kern="1200" baseline="0" dirty="0" smtClean="0">
                          <a:solidFill>
                            <a:srgbClr val="3B5463"/>
                          </a:solidFill>
                        </a:rPr>
                        <a:t>Input til kommunikation – eksempler på formuleringer: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a-DK" sz="700" i="1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”Den kommende periode er en udfordrende tid for alle… […],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a-DK" sz="700" i="1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” […] selvom dette vil medføre organisatoriske ændringer, er det vigtigt at understrege, at vi stadig er forpligtet til at levere på vores resultatplaner.”</a:t>
                      </a:r>
                    </a:p>
                    <a:p>
                      <a:pPr marL="171450" marR="0" lvl="0" indent="-171450" algn="l" defTabSz="514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700" i="1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”Vi vil gøre vores bedste for at støtte alle de berørte medarbejdere gennem processen. […]  </a:t>
                      </a:r>
                    </a:p>
                    <a:p>
                      <a:pPr marL="171450" marR="0" lvl="0" indent="-171450" algn="l" defTabSz="514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700" i="1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”[…]</a:t>
                      </a:r>
                      <a:r>
                        <a:rPr lang="da-DK" sz="700" kern="1200" baseline="0" dirty="0" smtClean="0"/>
                        <a:t> </a:t>
                      </a:r>
                      <a:r>
                        <a:rPr lang="da-DK" sz="700" i="1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 årsværk skal reduceres inden for x områder. </a:t>
                      </a:r>
                    </a:p>
                    <a:p>
                      <a:pPr marL="171450" marR="0" lvl="0" indent="-171450" algn="l" defTabSz="514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700" i="1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”[…]</a:t>
                      </a:r>
                      <a:r>
                        <a:rPr lang="da-DK" sz="700" kern="1200" baseline="0" dirty="0" smtClean="0"/>
                        <a:t> </a:t>
                      </a:r>
                      <a:r>
                        <a:rPr lang="da-DK" sz="700" i="1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alternativer til afskedigelse er blevet drøftet i samarbejdsudvalget, og x årsværk kan reduceres bl.a. ved ikke at genbesætte ledige stillinger. Der vil/vil ikke være mulighed for frivillige fratrædelser.”</a:t>
                      </a:r>
                    </a:p>
                    <a:p>
                      <a:pPr marL="171450" marR="0" lvl="0" indent="-171450" algn="l" defTabSz="514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700" i="1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”[…] den x dato vil de medarbejdere, der er påtænkt afskediget, blive varslet. I forbindelse med varslingen vil medarbejderne blive informeret om de objektive kriterier for udvælgelsen og deres vilkår.”</a:t>
                      </a:r>
                    </a:p>
                    <a:p>
                      <a:pPr marL="171450" marR="0" lvl="0" indent="-171450" algn="l" defTabSz="514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700" i="1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da-DK" sz="700" i="1" kern="1200" baseline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o.lig</a:t>
                      </a:r>
                      <a:r>
                        <a:rPr lang="da-DK" sz="700" i="1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.]</a:t>
                      </a:r>
                    </a:p>
                  </a:txBody>
                  <a:tcPr marL="51435" marR="51435" marT="25717" marB="25717"/>
                </a:tc>
                <a:extLst>
                  <a:ext uri="{0D108BD9-81ED-4DB2-BD59-A6C34878D82A}">
                    <a16:rowId xmlns:a16="http://schemas.microsoft.com/office/drawing/2014/main" val="2160974163"/>
                  </a:ext>
                </a:extLst>
              </a:tr>
              <a:tr h="2404556">
                <a:tc>
                  <a:txBody>
                    <a:bodyPr/>
                    <a:lstStyle/>
                    <a:p>
                      <a:r>
                        <a:rPr lang="da-DK" sz="900" dirty="0" smtClean="0">
                          <a:solidFill>
                            <a:srgbClr val="3B5463"/>
                          </a:solidFill>
                        </a:rPr>
                        <a:t>Hvad betyder</a:t>
                      </a:r>
                      <a:r>
                        <a:rPr lang="da-DK" sz="900" baseline="0" dirty="0" smtClean="0">
                          <a:solidFill>
                            <a:srgbClr val="3B5463"/>
                          </a:solidFill>
                        </a:rPr>
                        <a:t> det?</a:t>
                      </a:r>
                      <a:endParaRPr lang="da-DK" sz="900" b="1" dirty="0">
                        <a:solidFill>
                          <a:srgbClr val="3B5463"/>
                        </a:solidFill>
                      </a:endParaRPr>
                    </a:p>
                  </a:txBody>
                  <a:tcPr marL="51435" marR="51435" marT="25717" marB="2571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900" kern="1200" dirty="0" smtClean="0">
                          <a:solidFill>
                            <a:srgbClr val="3B5463"/>
                          </a:solidFill>
                          <a:effectLst/>
                        </a:rPr>
                        <a:t>Hvad betyder det for os/mig? </a:t>
                      </a:r>
                      <a:r>
                        <a:rPr lang="da-DK" sz="1100" kern="1200" dirty="0" smtClean="0">
                          <a:solidFill>
                            <a:srgbClr val="3B5463"/>
                          </a:solidFill>
                          <a:effectLst/>
                        </a:rPr>
                        <a:t/>
                      </a:r>
                      <a:br>
                        <a:rPr lang="da-DK" sz="1100" kern="1200" dirty="0" smtClean="0">
                          <a:solidFill>
                            <a:srgbClr val="3B5463"/>
                          </a:solidFill>
                          <a:effectLst/>
                        </a:rPr>
                      </a:br>
                      <a:r>
                        <a:rPr lang="da-DK" sz="700" i="1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Hvordan vil personaletilpasningen påvirke medarbejderne? Hvad bekymrer de sig om? Både de tilbageværende og de påtænkt afskedigede medarbejdere. Kommuniker om planen herfra, hvem bliver påvirket, hvordan?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700" i="1" kern="1200" dirty="0" smtClean="0">
                        <a:solidFill>
                          <a:srgbClr val="3B5463"/>
                        </a:solidFill>
                      </a:endParaRP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da-DK" sz="700" kern="1200" baseline="0" dirty="0" smtClean="0">
                          <a:solidFill>
                            <a:srgbClr val="3B5463"/>
                          </a:solidFill>
                        </a:rPr>
                        <a:t>Input til kommunikation – eksempler på formuleringer: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a-DK" sz="700" i="1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” Vi ved, at dette vil være en svær tid med stor usikkerhed […],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a-DK" sz="700" i="1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” […] pågældende medarbejdere vil blive indkaldt til en varslingssamtale. Det vil være muligt at have en bisidder med under samtalen fx TR. 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a-DK" sz="700" i="1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[…] vi prioriterer en korrekt og værdig proces, så vi vil give besked snarest muligt efter partshøringsfristen udløber og der er en afgørelse”</a:t>
                      </a:r>
                    </a:p>
                    <a:p>
                      <a:pPr marL="171450" marR="0" lvl="0" indent="-171450" algn="l" defTabSz="514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700" i="1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”Der vil være mulighed for at få støtte hos fx tillidsrepræsentant og fagforening […evt. og støtte medarbejderne med internt / eksternt kriseberedskab].” </a:t>
                      </a:r>
                    </a:p>
                    <a:p>
                      <a:pPr marL="171450" marR="0" lvl="0" indent="-171450" algn="l" defTabSz="514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700" i="1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”Vi har fokus på både at hjælpe de varslede medarbejdere – og også de tilbageværende gennem processen […]  </a:t>
                      </a:r>
                    </a:p>
                    <a:p>
                      <a:pPr marL="171450" marR="0" lvl="0" indent="-171450" algn="l" defTabSz="514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700" i="1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”Vi kommer der for til x, y, z den kommende tid […]”</a:t>
                      </a:r>
                    </a:p>
                    <a:p>
                      <a:pPr marL="171450" marR="0" lvl="0" indent="-171450" algn="l" defTabSz="514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a-DK" sz="700" i="1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da-DK" sz="700" i="1" kern="1200" baseline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o.lig</a:t>
                      </a:r>
                      <a:r>
                        <a:rPr lang="da-DK" sz="700" i="1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700" i="1" kern="1200" baseline="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25717" marB="25717"/>
                </a:tc>
                <a:extLst>
                  <a:ext uri="{0D108BD9-81ED-4DB2-BD59-A6C34878D82A}">
                    <a16:rowId xmlns:a16="http://schemas.microsoft.com/office/drawing/2014/main" val="150790783"/>
                  </a:ext>
                </a:extLst>
              </a:tr>
            </a:tbl>
          </a:graphicData>
        </a:graphic>
      </p:graphicFrame>
      <p:sp>
        <p:nvSpPr>
          <p:cNvPr id="2" name="Tekstfelt 1"/>
          <p:cNvSpPr txBox="1"/>
          <p:nvPr/>
        </p:nvSpPr>
        <p:spPr>
          <a:xfrm>
            <a:off x="580972" y="1105761"/>
            <a:ext cx="5728348" cy="17107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1200" dirty="0" smtClean="0">
                <a:solidFill>
                  <a:schemeClr val="accent2"/>
                </a:solidFill>
              </a:rPr>
              <a:t>Vejledning: </a:t>
            </a:r>
            <a:r>
              <a:rPr lang="da-DK" sz="1000" dirty="0">
                <a:latin typeface="+mj-lt"/>
              </a:rPr>
              <a:t>Skabelonen er til </a:t>
            </a:r>
            <a:r>
              <a:rPr lang="da-DK" sz="1000" dirty="0" smtClean="0">
                <a:latin typeface="+mj-lt"/>
              </a:rPr>
              <a:t>et hjælpeværktøj i etableringen </a:t>
            </a:r>
            <a:r>
              <a:rPr lang="da-DK" sz="1000" dirty="0">
                <a:latin typeface="+mj-lt"/>
              </a:rPr>
              <a:t>af en forandringsfortælling og </a:t>
            </a:r>
            <a:r>
              <a:rPr lang="da-DK" sz="1000" dirty="0" smtClean="0">
                <a:latin typeface="+mj-lt"/>
              </a:rPr>
              <a:t>den overordnede </a:t>
            </a:r>
            <a:r>
              <a:rPr lang="da-DK" sz="1000" dirty="0">
                <a:latin typeface="+mj-lt"/>
              </a:rPr>
              <a:t>kommunikationslinje for </a:t>
            </a:r>
            <a:r>
              <a:rPr lang="da-DK" sz="1000" dirty="0" smtClean="0">
                <a:latin typeface="+mj-lt"/>
              </a:rPr>
              <a:t>en personaletilpasning</a:t>
            </a:r>
            <a:r>
              <a:rPr lang="da-DK" sz="1000" dirty="0">
                <a:latin typeface="+mj-lt"/>
              </a:rPr>
              <a:t>. Skabelonen </a:t>
            </a:r>
            <a:r>
              <a:rPr lang="da-DK" sz="1000" dirty="0" smtClean="0">
                <a:latin typeface="+mj-lt"/>
              </a:rPr>
              <a:t>bør </a:t>
            </a:r>
            <a:r>
              <a:rPr lang="da-DK" sz="1000" dirty="0">
                <a:latin typeface="+mj-lt"/>
              </a:rPr>
              <a:t>understøttes af </a:t>
            </a:r>
            <a:r>
              <a:rPr lang="da-DK" sz="1000" dirty="0" smtClean="0">
                <a:latin typeface="+mj-lt"/>
              </a:rPr>
              <a:t>støttedokumenter, </a:t>
            </a:r>
            <a:r>
              <a:rPr lang="da-DK" sz="1000" dirty="0">
                <a:latin typeface="+mj-lt"/>
              </a:rPr>
              <a:t>fx fælles talelinjer, FAQ </a:t>
            </a:r>
            <a:r>
              <a:rPr lang="da-DK" sz="1000" dirty="0" smtClean="0">
                <a:latin typeface="+mj-lt"/>
              </a:rPr>
              <a:t>etc., </a:t>
            </a:r>
            <a:r>
              <a:rPr lang="da-DK" sz="1000" dirty="0">
                <a:latin typeface="+mj-lt"/>
              </a:rPr>
              <a:t>der er tilpasset og målrettes til de specifikke modtagere. </a:t>
            </a:r>
            <a:endParaRPr lang="da-DK" sz="1000" dirty="0" smtClean="0">
              <a:latin typeface="+mj-lt"/>
            </a:endParaRPr>
          </a:p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1000" dirty="0" smtClean="0">
                <a:latin typeface="+mj-lt"/>
              </a:rPr>
              <a:t>Skabelonen indeholder tekststykker </a:t>
            </a:r>
            <a:r>
              <a:rPr lang="da-DK" sz="1000" dirty="0">
                <a:latin typeface="+mj-lt"/>
              </a:rPr>
              <a:t>med </a:t>
            </a:r>
            <a:r>
              <a:rPr lang="da-DK" sz="1000" dirty="0" smtClean="0">
                <a:latin typeface="+mj-lt"/>
              </a:rPr>
              <a:t>eksempler på budskaber </a:t>
            </a:r>
            <a:r>
              <a:rPr lang="da-DK" sz="1000" dirty="0">
                <a:latin typeface="+mj-lt"/>
              </a:rPr>
              <a:t>og formuleringer, der </a:t>
            </a:r>
            <a:r>
              <a:rPr lang="da-DK" sz="1000" dirty="0" smtClean="0">
                <a:latin typeface="+mj-lt"/>
              </a:rPr>
              <a:t>kan bruges som inspiration i udarbejdelsen af forandringsfortællingens dele. Eksemplerne </a:t>
            </a:r>
            <a:r>
              <a:rPr lang="da-DK" sz="1000" dirty="0">
                <a:latin typeface="+mj-lt"/>
              </a:rPr>
              <a:t>i skabelonen er baseret på en stor, </a:t>
            </a:r>
            <a:r>
              <a:rPr lang="da-DK" sz="1000" dirty="0" smtClean="0">
                <a:latin typeface="+mj-lt"/>
              </a:rPr>
              <a:t>administrativ, </a:t>
            </a:r>
            <a:r>
              <a:rPr lang="da-DK" sz="1000" dirty="0">
                <a:latin typeface="+mj-lt"/>
              </a:rPr>
              <a:t>statslig arbejdsplads, hvor et </a:t>
            </a:r>
            <a:r>
              <a:rPr lang="da-DK" sz="1000" dirty="0" smtClean="0">
                <a:latin typeface="+mj-lt"/>
              </a:rPr>
              <a:t>større antal </a:t>
            </a:r>
            <a:r>
              <a:rPr lang="da-DK" sz="1000" dirty="0">
                <a:latin typeface="+mj-lt"/>
              </a:rPr>
              <a:t>medarbejdere påtænkes afskediget. </a:t>
            </a:r>
            <a:r>
              <a:rPr lang="da-DK" sz="1000" dirty="0" smtClean="0">
                <a:latin typeface="+mj-lt"/>
              </a:rPr>
              <a:t>Da statslige arbejdspladser varierer betydeligt, og omfanget af personaletilpasninger er forskelligt, skal indholdet i skabelonen kun ses som inspiration, og tekststykkerne er ikke udtømmende. Indholdet af forandringsfortællingen bør tilpasses til de konkrete forhold på </a:t>
            </a:r>
            <a:r>
              <a:rPr lang="da-DK" sz="1000" smtClean="0">
                <a:latin typeface="+mj-lt"/>
              </a:rPr>
              <a:t>den enkelte arbejdsplads </a:t>
            </a:r>
            <a:r>
              <a:rPr lang="da-DK" sz="1000" dirty="0" smtClean="0">
                <a:latin typeface="+mj-lt"/>
              </a:rPr>
              <a:t>og dens unikke situation og organisering. </a:t>
            </a:r>
          </a:p>
        </p:txBody>
      </p:sp>
      <p:sp>
        <p:nvSpPr>
          <p:cNvPr id="7" name="Tekstfelt 6"/>
          <p:cNvSpPr txBox="1"/>
          <p:nvPr/>
        </p:nvSpPr>
        <p:spPr>
          <a:xfrm>
            <a:off x="580972" y="791646"/>
            <a:ext cx="532859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1500" dirty="0">
                <a:solidFill>
                  <a:srgbClr val="3B5463"/>
                </a:solidFill>
                <a:latin typeface="+mj-lt"/>
                <a:ea typeface="+mj-ea"/>
                <a:cs typeface="+mj-cs"/>
              </a:rPr>
              <a:t>FORANDRINGSFORTÆLLINGEN - </a:t>
            </a:r>
            <a:r>
              <a:rPr lang="da-DK" sz="1500" i="1" dirty="0">
                <a:solidFill>
                  <a:schemeClr val="accent2"/>
                </a:solidFill>
                <a:latin typeface="+mj-lt"/>
              </a:rPr>
              <a:t>En fælles</a:t>
            </a:r>
            <a:r>
              <a:rPr lang="da-DK" sz="1500" dirty="0">
                <a:latin typeface="+mj-lt"/>
              </a:rPr>
              <a:t> </a:t>
            </a:r>
            <a:r>
              <a:rPr lang="da-DK" sz="1500" dirty="0" smtClean="0">
                <a:solidFill>
                  <a:srgbClr val="3B5463"/>
                </a:solidFill>
                <a:latin typeface="+mj-lt"/>
                <a:ea typeface="+mj-ea"/>
                <a:cs typeface="+mj-cs"/>
              </a:rPr>
              <a:t>kernefortælling</a:t>
            </a:r>
            <a:endParaRPr lang="da-DK" sz="2000" dirty="0" smtClean="0"/>
          </a:p>
        </p:txBody>
      </p:sp>
      <p:cxnSp>
        <p:nvCxnSpPr>
          <p:cNvPr id="9" name="Lige forbindelse 8"/>
          <p:cNvCxnSpPr/>
          <p:nvPr/>
        </p:nvCxnSpPr>
        <p:spPr bwMode="auto">
          <a:xfrm>
            <a:off x="673061" y="623392"/>
            <a:ext cx="379675" cy="0"/>
          </a:xfrm>
          <a:prstGeom prst="line">
            <a:avLst/>
          </a:prstGeom>
          <a:ln>
            <a:solidFill>
              <a:srgbClr val="AEE4C5"/>
            </a:solidFill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139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FM Medarbejder og Kompetencestyrelsen">
      <a:dk1>
        <a:srgbClr val="000000"/>
      </a:dk1>
      <a:lt1>
        <a:srgbClr val="FFFFFF"/>
      </a:lt1>
      <a:dk2>
        <a:srgbClr val="79235A"/>
      </a:dk2>
      <a:lt2>
        <a:srgbClr val="F6F6F6"/>
      </a:lt2>
      <a:accent1>
        <a:srgbClr val="3B5463"/>
      </a:accent1>
      <a:accent2>
        <a:srgbClr val="B3E8CA"/>
      </a:accent2>
      <a:accent3>
        <a:srgbClr val="85909A"/>
      </a:accent3>
      <a:accent4>
        <a:srgbClr val="ED5E66"/>
      </a:accent4>
      <a:accent5>
        <a:srgbClr val="91DDFF"/>
      </a:accent5>
      <a:accent6>
        <a:srgbClr val="E0C86B"/>
      </a:accent6>
      <a:hlink>
        <a:srgbClr val="3E72A6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1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8000"/>
          </a:lnSpc>
          <a:spcBef>
            <a:spcPct val="5400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0000"/>
          </a:lnSpc>
          <a:spcBef>
            <a:spcPts val="1100"/>
          </a:spcBef>
          <a:defRPr sz="2000" dirty="0" err="1" smtClean="0"/>
        </a:defPPr>
      </a:lstStyle>
    </a:txDef>
  </a:objectDefaults>
  <a:extraClrSchemeLst/>
  <a:custClrLst>
    <a:custClr name="Græs">
      <a:srgbClr val="00856A"/>
    </a:custClr>
    <a:custClr name="Grøn">
      <a:srgbClr val="00B08C"/>
    </a:custClr>
    <a:custClr name="Lys grøn">
      <a:srgbClr val="B3E8CA"/>
    </a:custClr>
    <a:custClr name="Blå">
      <a:srgbClr val="4E88D3"/>
    </a:custClr>
    <a:custClr name="Lys blå">
      <a:srgbClr val="81B6ED"/>
    </a:custClr>
    <a:custClr name="Himmelblå">
      <a:srgbClr val="3DAFD8"/>
    </a:custClr>
    <a:custClr name="Lys himmelblå">
      <a:srgbClr val="91DD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Trafikrød">
      <a:srgbClr val="C00000"/>
    </a:custClr>
    <a:custClr name="Laks">
      <a:srgbClr val="ED5E66"/>
    </a:custClr>
    <a:custClr name="Rosa">
      <a:srgbClr val="FFC8C8"/>
    </a:custClr>
    <a:custClr name="Lilla">
      <a:srgbClr val="B43877"/>
    </a:custClr>
    <a:custClr name="Lys lilla">
      <a:srgbClr val="DC8AB9"/>
    </a:custClr>
    <a:custClr name="Lys lavendel">
      <a:srgbClr val="C2C0F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ennap">
      <a:srgbClr val="B09400"/>
    </a:custClr>
    <a:custClr name="Lys sennap">
      <a:srgbClr val="E0C86B"/>
    </a:custClr>
    <a:custClr name="Solgul">
      <a:srgbClr val="FAE549"/>
    </a:custClr>
    <a:custClr name="Lys solgul">
      <a:srgbClr val="FFF5C1"/>
    </a:custClr>
    <a:custClr name="Latte">
      <a:srgbClr val="D5C7BA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Gråblå 1">
      <a:srgbClr val="3B5463"/>
    </a:custClr>
    <a:custClr name="Mørkegrå">
      <a:srgbClr val="676769"/>
    </a:custClr>
    <a:custClr name="Gråblå 2">
      <a:srgbClr val="57707F"/>
    </a:custClr>
    <a:custClr name="Mørk sky">
      <a:srgbClr val="85909A"/>
    </a:custClr>
    <a:custClr name="Gråblå 3">
      <a:srgbClr val="B8CBD6"/>
    </a:custClr>
    <a:custClr name="Grå">
      <a:srgbClr val="DBD9D6"/>
    </a:custClr>
    <a:custClr name="Gråblå 4">
      <a:srgbClr val="EAEFF2"/>
    </a:custClr>
    <a:custClr name="Lys grå">
      <a:srgbClr val="F6F6F6"/>
    </a:custClr>
    <a:custClr name="Color has no name">
      <a:srgbClr val="FFFFFF"/>
    </a:custClr>
    <a:custClr name="Color has no name">
      <a:srgbClr val="FFFFFF"/>
    </a:custClr>
  </a:custClrLst>
  <a:extLst>
    <a:ext uri="{05A4C25C-085E-4340-85A3-A5531E510DB2}">
      <thm15:themeFamily xmlns:thm15="http://schemas.microsoft.com/office/thememl/2012/main" name="1 Økonomistyrelsen 16-9 skabelon DK.potx" id="{B8180851-A6DE-4307-A129-CB01FE5F6666}" vid="{717AFC8C-1E40-4B9B-8C6E-C9A31D361311}"/>
    </a:ext>
  </a:extLst>
</a:theme>
</file>

<file path=ppt/theme/theme2.xml><?xml version="1.0" encoding="utf-8"?>
<a:theme xmlns:a="http://schemas.openxmlformats.org/drawingml/2006/main" name="Office Theme">
  <a:themeElements>
    <a:clrScheme name="FM">
      <a:dk1>
        <a:srgbClr val="000000"/>
      </a:dk1>
      <a:lt1>
        <a:srgbClr val="FFFFFF"/>
      </a:lt1>
      <a:dk2>
        <a:srgbClr val="031D5C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A4A4A4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Dark blue">
      <a:srgbClr val="3B5463"/>
    </a:custClr>
    <a:custClr name="Payness gray 1">
      <a:srgbClr val="57707F"/>
    </a:custClr>
    <a:custClr name="Pastel blue 1">
      <a:srgbClr val="B8CBD6"/>
    </a:custClr>
    <a:custClr name="Skye">
      <a:srgbClr val="64AACC"/>
    </a:custClr>
    <a:custClr name="Cloud">
      <a:srgbClr val="9CA9B4"/>
    </a:custClr>
    <a:custClr name="Grass">
      <a:srgbClr val="008569"/>
    </a:custClr>
    <a:custClr name="Turquoise">
      <a:srgbClr val="00B08C"/>
    </a:custClr>
    <a:custClr name="Light turquoise">
      <a:srgbClr val="AADBCB"/>
    </a:custClr>
    <a:custClr name="Traupe gray 1">
      <a:srgbClr val="676769"/>
    </a:custClr>
    <a:custClr name="Timber wolf">
      <a:srgbClr val="DBD9D6"/>
    </a:custClr>
    <a:custClr name="Aubergine">
      <a:srgbClr val="82244D"/>
    </a:custClr>
    <a:custClr name="Salmon">
      <a:srgbClr val="ED5E66"/>
    </a:custClr>
    <a:custClr name="Traffic red">
      <a:srgbClr val="E7304A"/>
    </a:custClr>
    <a:custClr name="Sun">
      <a:srgbClr val="E8D40D"/>
    </a:custClr>
    <a:custClr name="Mustard">
      <a:srgbClr val="B09400"/>
    </a:custClr>
  </a:custClrLst>
</a:theme>
</file>

<file path=ppt/theme/theme3.xml><?xml version="1.0" encoding="utf-8"?>
<a:theme xmlns:a="http://schemas.openxmlformats.org/drawingml/2006/main" name="Office Theme">
  <a:themeElements>
    <a:clrScheme name="FM">
      <a:dk1>
        <a:srgbClr val="000000"/>
      </a:dk1>
      <a:lt1>
        <a:srgbClr val="FFFFFF"/>
      </a:lt1>
      <a:dk2>
        <a:srgbClr val="031D5C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A4A4A4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Dark blue">
      <a:srgbClr val="3B5463"/>
    </a:custClr>
    <a:custClr name="Payness gray 1">
      <a:srgbClr val="57707F"/>
    </a:custClr>
    <a:custClr name="Pastel blue 1">
      <a:srgbClr val="B8CBD6"/>
    </a:custClr>
    <a:custClr name="Skye">
      <a:srgbClr val="64AACC"/>
    </a:custClr>
    <a:custClr name="Cloud">
      <a:srgbClr val="9CA9B4"/>
    </a:custClr>
    <a:custClr name="Grass">
      <a:srgbClr val="008569"/>
    </a:custClr>
    <a:custClr name="Turquoise">
      <a:srgbClr val="00B08C"/>
    </a:custClr>
    <a:custClr name="Light turquoise">
      <a:srgbClr val="AADBCB"/>
    </a:custClr>
    <a:custClr name="Traupe gray 1">
      <a:srgbClr val="676769"/>
    </a:custClr>
    <a:custClr name="Timber wolf">
      <a:srgbClr val="DBD9D6"/>
    </a:custClr>
    <a:custClr name="Aubergine">
      <a:srgbClr val="82244D"/>
    </a:custClr>
    <a:custClr name="Salmon">
      <a:srgbClr val="ED5E66"/>
    </a:custClr>
    <a:custClr name="Traffic red">
      <a:srgbClr val="E7304A"/>
    </a:custClr>
    <a:custClr name="Sun">
      <a:srgbClr val="E8D40D"/>
    </a:custClr>
    <a:custClr name="Mustard">
      <a:srgbClr val="B09400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FormConfiguration><![CDATA[{"formFields":[],"formDataEntries":[]}]]></TemplafySlideFormConfiguration>
</file>

<file path=customXml/item10.xml><?xml version="1.0" encoding="utf-8"?>
<TemplafySlideFormConfiguration><![CDATA[{"formFields":[],"formDataEntries":[]}]]></TemplafySlideFormConfiguration>
</file>

<file path=customXml/item1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2.xml><?xml version="1.0" encoding="utf-8"?>
<TemplafySlideFormConfiguration><![CDATA[{"formFields":[],"formDataEntries":[]}]]></TemplafySlideFormConfiguration>
</file>

<file path=customXml/item13.xml><?xml version="1.0" encoding="utf-8"?>
<TemplafySlideTemplateConfiguration><![CDATA[{"slideVersion":0,"isValidatorEnabled":false,"isLocked":false,"elementsMetadata":[],"slideId":"637438051029871701","enableDocumentContentUpdater":true,"version":"1.14"}]]></TemplafySlideTemplateConfiguration>
</file>

<file path=customXml/item14.xml><?xml version="1.0" encoding="utf-8"?>
<TemplafySlideFormConfiguration><![CDATA[{"formFields":[],"formDataEntries":[]}]]></TemplafySlideFormConfiguration>
</file>

<file path=customXml/item15.xml><?xml version="1.0" encoding="utf-8"?>
<TemplafySlideTemplateConfiguration><![CDATA[{"slideVersion":0,"isValidatorEnabled":false,"isLocked":false,"elementsMetadata":[],"slideId":"637438051030027915","enableDocumentContentUpdater":true,"version":"1.14"}]]></TemplafySlideTemplateConfiguration>
</file>

<file path=customXml/item16.xml><?xml version="1.0" encoding="utf-8"?>
<TemplafySlideTemplateConfiguration><![CDATA[{"slideVersion":0,"isValidatorEnabled":false,"isLocked":false,"elementsMetadata":[],"slideId":"637934740687903081","enableDocumentContentUpdater":true,"version":"1.12"}]]></TemplafySlideTemplateConfiguration>
</file>

<file path=customXml/item17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16A684F50F9644ADA7186C7FA154E4" ma:contentTypeVersion="19" ma:contentTypeDescription="Create a new document." ma:contentTypeScope="" ma:versionID="512e4806d3313dc0b8e0d4e8c43aab6d">
  <xsd:schema xmlns:xsd="http://www.w3.org/2001/XMLSchema" xmlns:xs="http://www.w3.org/2001/XMLSchema" xmlns:p="http://schemas.microsoft.com/office/2006/metadata/properties" xmlns:ns2="adc6f7d2-2fd4-4c58-add3-50ea831b733c" xmlns:ns3="fe0e463f-46c1-4b5a-aeae-2e65b5901510" targetNamespace="http://schemas.microsoft.com/office/2006/metadata/properties" ma:root="true" ma:fieldsID="f2601e98e476e37259289359d6fa58a2" ns2:_="" ns3:_="">
    <xsd:import namespace="adc6f7d2-2fd4-4c58-add3-50ea831b733c"/>
    <xsd:import namespace="fe0e463f-46c1-4b5a-aeae-2e65b590151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Picture" minOccurs="0"/>
                <xsd:element ref="ns3:Hyperlink" minOccurs="0"/>
                <xsd:element ref="ns3:MediaServiceAutoKeyPoints" minOccurs="0"/>
                <xsd:element ref="ns3:MediaServiceKeyPoints" minOccurs="0"/>
                <xsd:element ref="ns3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c6f7d2-2fd4-4c58-add3-50ea831b733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0e463f-46c1-4b5a-aeae-2e65b59015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Picture" ma:index="18" nillable="true" ma:displayName="Picture" ma:format="Image" ma:internalName="Pictur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Hyperlink" ma:index="19" nillable="true" ma:displayName="Hyperlink" ma:format="Hyperlink" ma:internalName="Hype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2" nillable="true" ma:displayName="Sign-off status" ma:internalName="Sign_x002d_off_x0020_statu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8.xml><?xml version="1.0" encoding="utf-8"?>
<TemplafySlideTemplateConfiguration><![CDATA[{"slideVersion":0,"isValidatorEnabled":false,"isLocked":false,"elementsMetadata":[],"slideId":"637438051030496761","enableDocumentContentUpdater":true,"version":"1.14"}]]></TemplafySlideTemplateConfiguration>
</file>

<file path=customXml/item19.xml><?xml version="1.0" encoding="utf-8"?>
<TemplafyFormConfiguration><![CDATA[{"formFields":[],"formDataEntries":[]}]]></TemplafyFormConfiguration>
</file>

<file path=customXml/item2.xml><?xml version="1.0" encoding="utf-8"?>
<TemplafySlideTemplateConfiguration><![CDATA[{"slideVersion":0,"isValidatorEnabled":false,"isLocked":false,"elementsMetadata":[],"slideId":"637497795436925159","enableDocumentContentUpdater":true,"version":"1.12"}]]></TemplafySlideTemplateConfiguration>
</file>

<file path=customXml/item20.xml><?xml version="1.0" encoding="utf-8"?>
<TemplafySlideTemplateConfiguration><![CDATA[{"slideVersion":0,"isValidatorEnabled":false,"isLocked":false,"elementsMetadata":[],"slideId":"637438051029871703","enableDocumentContentUpdater":true,"version":"1.14"}]]></TemplafySlideTemplateConfiguration>
</file>

<file path=customXml/item21.xml><?xml version="1.0" encoding="utf-8"?>
<TemplafySlideFormConfiguration><![CDATA[{"formFields":[],"formDataEntries":[]}]]></TemplafySlideFormConfiguration>
</file>

<file path=customXml/item22.xml><?xml version="1.0" encoding="utf-8"?>
<TemplafySlideFormConfiguration><![CDATA[{"formFields":[],"formDataEntries":[]}]]></TemplafySlideFormConfiguration>
</file>

<file path=customXml/item23.xml><?xml version="1.0" encoding="utf-8"?>
<TemplafySlideFormConfiguration><![CDATA[{"formFields":[],"formDataEntries":[]}]]></TemplafySlideFormConfiguration>
</file>

<file path=customXml/item24.xml><?xml version="1.0" encoding="utf-8"?>
<TemplafySlideFormConfiguration><![CDATA[{"formFields":[],"formDataEntries":[]}]]></TemplafySlideFormConfiguration>
</file>

<file path=customXml/item25.xml><?xml version="1.0" encoding="utf-8"?>
<TemplafySlideFormConfiguration><![CDATA[{"formFields":[],"formDataEntries":[]}]]></TemplafySlideFormConfiguration>
</file>

<file path=customXml/item26.xml><?xml version="1.0" encoding="utf-8"?>
<TemplafySlideFormConfiguration><![CDATA[{"formFields":[],"formDataEntries":[]}]]></TemplafySlideFormConfiguration>
</file>

<file path=customXml/item27.xml><?xml version="1.0" encoding="utf-8"?>
<TemplafySlideTemplateConfiguration><![CDATA[{"slideVersion":0,"isValidatorEnabled":false,"isLocked":false,"elementsMetadata":[],"slideId":"637438051030340499","enableDocumentContentUpdater":true,"version":"1.14"}]]></TemplafySlideTemplateConfiguration>
</file>

<file path=customXml/item28.xml><?xml version="1.0" encoding="utf-8"?>
<TemplafySlideTemplateConfiguration><![CDATA[{"slideVersion":0,"isValidatorEnabled":false,"isLocked":false,"elementsMetadata":[],"slideId":"638373805077085190","enableDocumentContentUpdater":true,"version":"1.12"}]]></TemplafySlideTemplateConfiguration>
</file>

<file path=customXml/item29.xml><?xml version="1.0" encoding="utf-8"?>
<TemplafySlideTemplateConfiguration><![CDATA[{"slideVersion":0,"isValidatorEnabled":false,"isLocked":false,"elementsMetadata":[],"slideId":"637438051030027916","enableDocumentContentUpdater":true,"version":"1.14"}]]></TemplafySlideTemplateConfiguration>
</file>

<file path=customXml/item3.xml><?xml version="1.0" encoding="utf-8"?>
<TemplafySlideTemplateConfiguration><![CDATA[{"slideVersion":0,"isValidatorEnabled":false,"isLocked":false,"elementsMetadata":[],"slideId":"638373805077241464","enableDocumentContentUpdater":true,"version":"1.12"}]]></TemplafySlideTemplateConfiguration>
</file>

<file path=customXml/item30.xml><?xml version="1.0" encoding="utf-8"?>
<TemplafySlideFormConfiguration><![CDATA[{"formFields":[],"formDataEntries":[]}]]></TemplafySlideFormConfiguration>
</file>

<file path=customXml/item31.xml><?xml version="1.0" encoding="utf-8"?>
<TemplafySlideFormConfiguration><![CDATA[{"formFields":[],"formDataEntries":[]}]]></TemplafySlideFormConfiguration>
</file>

<file path=customXml/item32.xml><?xml version="1.0" encoding="utf-8"?>
<TemplafySlideTemplateConfiguration><![CDATA[{"slideVersion":0,"isValidatorEnabled":false,"isLocked":false,"elementsMetadata":[],"slideId":"638373805077397708","enableDocumentContentUpdater":true,"version":"1.12"}]]></TemplafySlideTemplateConfiguration>
</file>

<file path=customXml/item33.xml><?xml version="1.0" encoding="utf-8"?>
<TemplafySlideTemplateConfiguration><![CDATA[{"slideVersion":0,"isValidatorEnabled":false,"isLocked":false,"elementsMetadata":[],"slideId":"637495927840220747","enableDocumentContentUpdater":true,"version":"1.12"}]]></TemplafySlideTemplateConfiguration>
</file>

<file path=customXml/item34.xml><?xml version="1.0" encoding="utf-8"?>
<TemplafySlideFormConfiguration><![CDATA[{"formFields":[],"formDataEntries":[]}]]></TemplafySlideFormConfiguration>
</file>

<file path=customXml/item35.xml><?xml version="1.0" encoding="utf-8"?>
<TemplafyTemplateConfiguration><![CDATA[{"elementsMetadata":[{"type":"shape","id":"eab1be0e-e8b5-42b6-9f19-81f778d0facf","elementConfiguration":{"inheritDimensions":"inheritNone","width":"7.04 cm","height":"1.82 cm","binding":"UserProfile.LogoInsertion.PpLogoName","disableUpdates":false,"type":"image"}},{"type":"shape","id":"2da8da04-3219-47f9-9b3d-665335e851bc","elementConfiguration":{"inheritDimensions":"inheritNone","width":"7.04 cm","height":"1.82 cm","binding":"UserProfile.LogoInsertion.PpLogoName","disableUpdates":false,"type":"image"}},{"type":"shape","id":"e3507aa3-e2f7-4523-a709-55095977d799","elementConfiguration":{"inheritDimensions":"inheritNone","width":"7.04 cm","height":"1.82 cm","binding":"UserProfile.LogoInsertion.PpLogoNameWhite","disableUpdates":false,"type":"image"}},{"type":"shape","id":"bdee7ae2-87bb-4cbb-b715-a7479d216446","elementConfiguration":{"inheritDimensions":"inheritNone","width":"7.04 cm","height":"1.82 cm","binding":"UserProfile.LogoInsertion.PpLogoNameWhite","disableUpdates":false,"type":"image"}},{"type":"shape","id":"dd95f082-a0eb-433d-8dfa-84fb377ad1a3","elementConfiguration":{"inheritDimensions":"inheritNone","width":"7.04 cm","height":"1.82 cm","binding":"UserProfile.LogoInsertion.PpLogoNameWhite","disableUpdates":false,"type":"image"}},{"type":"shape","id":"2bf67d27-5d9c-4c86-a2a1-848ce5717aed","elementConfiguration":{"inheritDimensions":"inheritNone","width":"7.57 cm","height":"1.96 cm","binding":"UserProfile.LogoInsertion.PpLogoName","disableUpdates":false,"type":"image"}},{"type":"shape","id":"21af287c-0d0b-4fdc-a407-8c461c54484b","elementConfiguration":{"inheritDimensions":"inheritNone","width":"7.04 cm","height":"1.82 cm","binding":"UserProfile.LogoInsertion.PpLogoNameWhite","disableUpdates":false,"type":"image"}},{"type":"shape","id":"4117ac56-6d62-4393-89ab-750cf29f4fec","elementConfiguration":{"inheritDimensions":"inheritNone","width":"7.04 cm","height":"1.82 cm","binding":"UserProfile.LogoInsertion.PpLogoNameWhite","disableUpdates":false,"type":"image"}},{"type":"shape","id":"c8bdc58f-fe4a-4f87-bc97-30a4c07961f3","elementConfiguration":{"inheritDimensions":"inheritNone","width":"7.57 cm","height":"1.96 cm","binding":"UserProfile.LogoInsertion.PpLogoNameWhite","disableUpdates":false,"type":"image"}},{"type":"shape","id":"791fa34a-3a92-4d32-a22d-c58def7f2985","elementConfiguration":{"inheritDimensions":"inheritNone","width":"7.04 cm","height":"1.82 cm","binding":"UserProfile.LogoInsertion.PpLogoNameWhite","disableUpdates":false,"type":"image"}},{"type":"shape","id":"4cd8be0a-3d52-498f-930e-0d829ff7d138","elementConfiguration":{"inheritDimensions":"inheritNone","width":"7.04 cm","height":"1.82 cm","binding":"UserProfile.LogoInsertion.PpLogoNameWhite","disableUpdates":false,"type":"image"}}],"transformationConfigurations":[{"colorTheme":"{{UserProfile.Office.ColorTheme}}","originalColorThemeXml":"<a:clrScheme name=\"FM Finansministeriet\" xmlns:a=\"http://schemas.openxmlformats.org/drawingml/2006/main\"><a:dk1><a:srgbClr val=\"000000\" /></a:dk1><a:lt1><a:srgbClr val=\"FFFFFF\" /></a:lt1><a:dk2><a:srgbClr val=\"031D5C\" /></a:dk2><a:lt2><a:srgbClr val=\"F6F6F6\" /></a:lt2><a:accent1><a:srgbClr val=\"3B5463\" /></a:accent1><a:accent2><a:srgbClr val=\"B3E8CA\" /></a:accent2><a:accent3><a:srgbClr val=\"85909A\" /></a:accent3><a:accent4><a:srgbClr val=\"ED5E66\" /></a:accent4><a:accent5><a:srgbClr val=\"91DDFF\" /></a:accent5><a:accent6><a:srgbClr val=\"E0C86B\" /></a:accent6><a:hlink><a:srgbClr val=\"3E72A6\" /></a:hlink><a:folHlink><a:srgbClr val=\"000000\" /></a:folHlink></a:clrScheme>","disableUpdates":false,"type":"colorTheme"},{"language":"{{DocumentLanguage}}","disableUpdates":false,"type":"proofingLanguage"}],"templateName":"","templateDescription":"","enableDocumentContentUpdater":true,"version":"1.12"}]]></TemplafyTemplateConfiguration>
</file>

<file path=customXml/item36.xml><?xml version="1.0" encoding="utf-8"?>
<TemplafySlideTemplateConfiguration><![CDATA[{"slideVersion":0,"isValidatorEnabled":false,"isLocked":false,"elementsMetadata":[],"slideId":"637934740687434259","enableDocumentContentUpdater":true,"version":"1.12"}]]></TemplafySlideTemplateConfiguration>
</file>

<file path=customXml/item37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fe0e463f-46c1-4b5a-aeae-2e65b5901510" xsi:nil="true"/>
    <Picture xmlns="fe0e463f-46c1-4b5a-aeae-2e65b5901510">
      <Url xsi:nil="true"/>
      <Description xsi:nil="true"/>
    </Picture>
    <Hyperlink xmlns="fe0e463f-46c1-4b5a-aeae-2e65b5901510">
      <Url xsi:nil="true"/>
      <Description xsi:nil="true"/>
    </Hyperlink>
  </documentManagement>
</p:properties>
</file>

<file path=customXml/item5.xml><?xml version="1.0" encoding="utf-8"?>
<TemplafySlideFormConfiguration><![CDATA[{"formFields":[],"formDataEntries":[]}]]></TemplafySlideFormConfiguration>
</file>

<file path=customXml/item6.xml><?xml version="1.0" encoding="utf-8"?>
<TemplafySlideTemplateConfiguration><![CDATA[{"slideVersion":0,"isValidatorEnabled":false,"isLocked":false,"elementsMetadata":[],"slideId":"637438051030184283","enableDocumentContentUpdater":true,"version":"1.14"}]]></TemplafySlideTemplateConfiguration>
</file>

<file path=customXml/item7.xml><?xml version="1.0" encoding="utf-8"?>
<TemplafySlideFormConfiguration><![CDATA[{"formFields":[],"formDataEntries":[]}]]></TemplafySlideFormConfiguration>
</file>

<file path=customXml/item8.xml><?xml version="1.0" encoding="utf-8"?>
<TemplafySlideFormConfiguration><![CDATA[{"formFields":[],"formDataEntries":[]}]]></TemplafySlideFormConfiguration>
</file>

<file path=customXml/item9.xml><?xml version="1.0" encoding="utf-8"?>
<TemplafySlideTemplateConfiguration><![CDATA[{"slideVersion":0,"isValidatorEnabled":false,"isLocked":false,"elementsMetadata":[],"slideId":"637438051030184281","enableDocumentContentUpdater":true,"version":"1.14"}]]></TemplafySlideTemplateConfiguration>
</file>

<file path=customXml/itemProps1.xml><?xml version="1.0" encoding="utf-8"?>
<ds:datastoreItem xmlns:ds="http://schemas.openxmlformats.org/officeDocument/2006/customXml" ds:itemID="{38FA4B4C-8230-4A82-8949-64A2F30E1A35}">
  <ds:schemaRefs/>
</ds:datastoreItem>
</file>

<file path=customXml/itemProps10.xml><?xml version="1.0" encoding="utf-8"?>
<ds:datastoreItem xmlns:ds="http://schemas.openxmlformats.org/officeDocument/2006/customXml" ds:itemID="{54E109B6-C75D-4D37-A7C7-ED323AD0A3C8}">
  <ds:schemaRefs/>
</ds:datastoreItem>
</file>

<file path=customXml/itemProps11.xml><?xml version="1.0" encoding="utf-8"?>
<ds:datastoreItem xmlns:ds="http://schemas.openxmlformats.org/officeDocument/2006/customXml" ds:itemID="{29DA8EE3-7907-41AF-AF60-39E525F350C0}">
  <ds:schemaRefs/>
</ds:datastoreItem>
</file>

<file path=customXml/itemProps12.xml><?xml version="1.0" encoding="utf-8"?>
<ds:datastoreItem xmlns:ds="http://schemas.openxmlformats.org/officeDocument/2006/customXml" ds:itemID="{3ABA1B71-1AA3-46A3-B484-2738DFAA0C6D}">
  <ds:schemaRefs/>
</ds:datastoreItem>
</file>

<file path=customXml/itemProps13.xml><?xml version="1.0" encoding="utf-8"?>
<ds:datastoreItem xmlns:ds="http://schemas.openxmlformats.org/officeDocument/2006/customXml" ds:itemID="{718017C7-E9F5-47E8-BA7B-847FA69EF93F}">
  <ds:schemaRefs/>
</ds:datastoreItem>
</file>

<file path=customXml/itemProps14.xml><?xml version="1.0" encoding="utf-8"?>
<ds:datastoreItem xmlns:ds="http://schemas.openxmlformats.org/officeDocument/2006/customXml" ds:itemID="{F57D919A-FA59-4884-9683-3332E5C9917F}">
  <ds:schemaRefs/>
</ds:datastoreItem>
</file>

<file path=customXml/itemProps15.xml><?xml version="1.0" encoding="utf-8"?>
<ds:datastoreItem xmlns:ds="http://schemas.openxmlformats.org/officeDocument/2006/customXml" ds:itemID="{DA9C10EA-9755-49C5-92EA-B513E2EF0FC6}">
  <ds:schemaRefs/>
</ds:datastoreItem>
</file>

<file path=customXml/itemProps16.xml><?xml version="1.0" encoding="utf-8"?>
<ds:datastoreItem xmlns:ds="http://schemas.openxmlformats.org/officeDocument/2006/customXml" ds:itemID="{3C2E7229-53D3-4951-84A9-9EB22FDC5349}">
  <ds:schemaRefs/>
</ds:datastoreItem>
</file>

<file path=customXml/itemProps17.xml><?xml version="1.0" encoding="utf-8"?>
<ds:datastoreItem xmlns:ds="http://schemas.openxmlformats.org/officeDocument/2006/customXml" ds:itemID="{1A3BB939-4C86-44EF-968A-799C52B7C9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c6f7d2-2fd4-4c58-add3-50ea831b733c"/>
    <ds:schemaRef ds:uri="fe0e463f-46c1-4b5a-aeae-2e65b59015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18.xml><?xml version="1.0" encoding="utf-8"?>
<ds:datastoreItem xmlns:ds="http://schemas.openxmlformats.org/officeDocument/2006/customXml" ds:itemID="{CFF63EB1-AE74-4145-8036-28AA8963C143}">
  <ds:schemaRefs/>
</ds:datastoreItem>
</file>

<file path=customXml/itemProps19.xml><?xml version="1.0" encoding="utf-8"?>
<ds:datastoreItem xmlns:ds="http://schemas.openxmlformats.org/officeDocument/2006/customXml" ds:itemID="{0C34115A-0B87-43D4-AC3C-8C1ACA794FAD}">
  <ds:schemaRefs/>
</ds:datastoreItem>
</file>

<file path=customXml/itemProps2.xml><?xml version="1.0" encoding="utf-8"?>
<ds:datastoreItem xmlns:ds="http://schemas.openxmlformats.org/officeDocument/2006/customXml" ds:itemID="{F2132BF0-BB2F-48F3-AC61-C0DCB71B4B4B}">
  <ds:schemaRefs/>
</ds:datastoreItem>
</file>

<file path=customXml/itemProps20.xml><?xml version="1.0" encoding="utf-8"?>
<ds:datastoreItem xmlns:ds="http://schemas.openxmlformats.org/officeDocument/2006/customXml" ds:itemID="{EC90E5C4-B2E4-4D1F-8C20-2CF059E1EFD1}">
  <ds:schemaRefs/>
</ds:datastoreItem>
</file>

<file path=customXml/itemProps21.xml><?xml version="1.0" encoding="utf-8"?>
<ds:datastoreItem xmlns:ds="http://schemas.openxmlformats.org/officeDocument/2006/customXml" ds:itemID="{E7C9C034-6EA9-4A3B-B96D-3A234B0213CB}">
  <ds:schemaRefs/>
</ds:datastoreItem>
</file>

<file path=customXml/itemProps22.xml><?xml version="1.0" encoding="utf-8"?>
<ds:datastoreItem xmlns:ds="http://schemas.openxmlformats.org/officeDocument/2006/customXml" ds:itemID="{B3E64ABA-9888-42BD-9914-FA035DCD66EC}">
  <ds:schemaRefs/>
</ds:datastoreItem>
</file>

<file path=customXml/itemProps23.xml><?xml version="1.0" encoding="utf-8"?>
<ds:datastoreItem xmlns:ds="http://schemas.openxmlformats.org/officeDocument/2006/customXml" ds:itemID="{A6416601-3563-4828-B40E-5E9D82536AC1}">
  <ds:schemaRefs/>
</ds:datastoreItem>
</file>

<file path=customXml/itemProps24.xml><?xml version="1.0" encoding="utf-8"?>
<ds:datastoreItem xmlns:ds="http://schemas.openxmlformats.org/officeDocument/2006/customXml" ds:itemID="{88E486CF-9AE5-4742-9FA1-85235B2A4913}">
  <ds:schemaRefs/>
</ds:datastoreItem>
</file>

<file path=customXml/itemProps25.xml><?xml version="1.0" encoding="utf-8"?>
<ds:datastoreItem xmlns:ds="http://schemas.openxmlformats.org/officeDocument/2006/customXml" ds:itemID="{BD73E4E7-C79B-44B9-B73B-E234A9231AB0}">
  <ds:schemaRefs/>
</ds:datastoreItem>
</file>

<file path=customXml/itemProps26.xml><?xml version="1.0" encoding="utf-8"?>
<ds:datastoreItem xmlns:ds="http://schemas.openxmlformats.org/officeDocument/2006/customXml" ds:itemID="{053D2775-4574-4B27-B952-3A51C1FBB5CB}">
  <ds:schemaRefs/>
</ds:datastoreItem>
</file>

<file path=customXml/itemProps27.xml><?xml version="1.0" encoding="utf-8"?>
<ds:datastoreItem xmlns:ds="http://schemas.openxmlformats.org/officeDocument/2006/customXml" ds:itemID="{36238E71-8FD1-4F0F-9F71-2A47803B35EC}">
  <ds:schemaRefs/>
</ds:datastoreItem>
</file>

<file path=customXml/itemProps28.xml><?xml version="1.0" encoding="utf-8"?>
<ds:datastoreItem xmlns:ds="http://schemas.openxmlformats.org/officeDocument/2006/customXml" ds:itemID="{1F204723-2935-4FD6-B9FB-97EBD59FBFDF}">
  <ds:schemaRefs/>
</ds:datastoreItem>
</file>

<file path=customXml/itemProps29.xml><?xml version="1.0" encoding="utf-8"?>
<ds:datastoreItem xmlns:ds="http://schemas.openxmlformats.org/officeDocument/2006/customXml" ds:itemID="{3E2787FB-C203-45A1-82A1-312F22650345}">
  <ds:schemaRefs/>
</ds:datastoreItem>
</file>

<file path=customXml/itemProps3.xml><?xml version="1.0" encoding="utf-8"?>
<ds:datastoreItem xmlns:ds="http://schemas.openxmlformats.org/officeDocument/2006/customXml" ds:itemID="{90CE5B54-C05F-42E0-9200-EFA02BC1F28C}">
  <ds:schemaRefs/>
</ds:datastoreItem>
</file>

<file path=customXml/itemProps30.xml><?xml version="1.0" encoding="utf-8"?>
<ds:datastoreItem xmlns:ds="http://schemas.openxmlformats.org/officeDocument/2006/customXml" ds:itemID="{304CB331-5E81-4802-9586-6EE01F9F4655}">
  <ds:schemaRefs/>
</ds:datastoreItem>
</file>

<file path=customXml/itemProps31.xml><?xml version="1.0" encoding="utf-8"?>
<ds:datastoreItem xmlns:ds="http://schemas.openxmlformats.org/officeDocument/2006/customXml" ds:itemID="{BD80E9CA-9653-494E-839D-06CD813A8136}">
  <ds:schemaRefs/>
</ds:datastoreItem>
</file>

<file path=customXml/itemProps32.xml><?xml version="1.0" encoding="utf-8"?>
<ds:datastoreItem xmlns:ds="http://schemas.openxmlformats.org/officeDocument/2006/customXml" ds:itemID="{1596AB7F-7D4D-433A-A4E2-C38BE6F04543}">
  <ds:schemaRefs/>
</ds:datastoreItem>
</file>

<file path=customXml/itemProps33.xml><?xml version="1.0" encoding="utf-8"?>
<ds:datastoreItem xmlns:ds="http://schemas.openxmlformats.org/officeDocument/2006/customXml" ds:itemID="{8711E2B0-4E2F-4904-9147-4131B07CF2D0}">
  <ds:schemaRefs/>
</ds:datastoreItem>
</file>

<file path=customXml/itemProps34.xml><?xml version="1.0" encoding="utf-8"?>
<ds:datastoreItem xmlns:ds="http://schemas.openxmlformats.org/officeDocument/2006/customXml" ds:itemID="{E96C307B-22B7-41A5-8050-29E3C5C3C8F6}">
  <ds:schemaRefs/>
</ds:datastoreItem>
</file>

<file path=customXml/itemProps35.xml><?xml version="1.0" encoding="utf-8"?>
<ds:datastoreItem xmlns:ds="http://schemas.openxmlformats.org/officeDocument/2006/customXml" ds:itemID="{6E140973-3D96-4A92-8EC7-CC6FA41BAD8C}">
  <ds:schemaRefs/>
</ds:datastoreItem>
</file>

<file path=customXml/itemProps36.xml><?xml version="1.0" encoding="utf-8"?>
<ds:datastoreItem xmlns:ds="http://schemas.openxmlformats.org/officeDocument/2006/customXml" ds:itemID="{6218609B-6163-442E-84D1-BD250A5C0B8D}">
  <ds:schemaRefs/>
</ds:datastoreItem>
</file>

<file path=customXml/itemProps37.xml><?xml version="1.0" encoding="utf-8"?>
<ds:datastoreItem xmlns:ds="http://schemas.openxmlformats.org/officeDocument/2006/customXml" ds:itemID="{7F15EC99-8A9C-4610-AEEB-2C3ED5FF903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CA50150-A18D-4D12-B21E-29058A5BB23B}">
  <ds:schemaRefs>
    <ds:schemaRef ds:uri="http://purl.org/dc/elements/1.1/"/>
    <ds:schemaRef ds:uri="http://schemas.microsoft.com/office/2006/metadata/properties"/>
    <ds:schemaRef ds:uri="fe0e463f-46c1-4b5a-aeae-2e65b590151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dc6f7d2-2fd4-4c58-add3-50ea831b733c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36F9387B-A4DB-45EA-B608-51942C3673EA}">
  <ds:schemaRefs/>
</ds:datastoreItem>
</file>

<file path=customXml/itemProps6.xml><?xml version="1.0" encoding="utf-8"?>
<ds:datastoreItem xmlns:ds="http://schemas.openxmlformats.org/officeDocument/2006/customXml" ds:itemID="{C85842AE-517A-439C-A084-E6B67BEAAE63}">
  <ds:schemaRefs/>
</ds:datastoreItem>
</file>

<file path=customXml/itemProps7.xml><?xml version="1.0" encoding="utf-8"?>
<ds:datastoreItem xmlns:ds="http://schemas.openxmlformats.org/officeDocument/2006/customXml" ds:itemID="{46970B10-7051-4280-B164-AE76F4DE86A7}">
  <ds:schemaRefs/>
</ds:datastoreItem>
</file>

<file path=customXml/itemProps8.xml><?xml version="1.0" encoding="utf-8"?>
<ds:datastoreItem xmlns:ds="http://schemas.openxmlformats.org/officeDocument/2006/customXml" ds:itemID="{A81AB4A8-BE63-4B7E-8A2C-677E219565FC}">
  <ds:schemaRefs/>
</ds:datastoreItem>
</file>

<file path=customXml/itemProps9.xml><?xml version="1.0" encoding="utf-8"?>
<ds:datastoreItem xmlns:ds="http://schemas.openxmlformats.org/officeDocument/2006/customXml" ds:itemID="{B0D2A177-ED9D-4E4C-8AA0-B8D5D465443E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Ny præsentation</Template>
  <TotalTime>910</TotalTime>
  <Words>723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Cambria</vt:lpstr>
      <vt:lpstr>Symbol</vt:lpstr>
      <vt:lpstr>Blank</vt:lpstr>
      <vt:lpstr>Skabelon til FORANDRINGSFORTÆLLINGEN    </vt:lpstr>
    </vt:vector>
  </TitlesOfParts>
  <Company>Statens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Anja Chanett Dahl</dc:creator>
  <cp:lastModifiedBy>Mads Møller-Andersen</cp:lastModifiedBy>
  <cp:revision>74</cp:revision>
  <dcterms:created xsi:type="dcterms:W3CDTF">2024-05-03T12:00:54Z</dcterms:created>
  <dcterms:modified xsi:type="dcterms:W3CDTF">2024-05-30T10:11:03Z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www.skabelondesign.com</vt:lpwstr>
  </property>
  <property fmtid="{D5CDD505-2E9C-101B-9397-08002B2CF9AE}" pid="3" name="TemplafyTimeStamp">
    <vt:lpwstr>2020-12-17T12:31:42.5188744</vt:lpwstr>
  </property>
  <property fmtid="{D5CDD505-2E9C-101B-9397-08002B2CF9AE}" pid="4" name="DocumentInfoFinished">
    <vt:lpwstr>True</vt:lpwstr>
  </property>
  <property fmtid="{D5CDD505-2E9C-101B-9397-08002B2CF9AE}" pid="5" name="TemplafyAreasToUpdate">
    <vt:lpwstr>All</vt:lpwstr>
  </property>
  <property fmtid="{D5CDD505-2E9C-101B-9397-08002B2CF9AE}" pid="6" name="TemplafyNavigationPath">
    <vt:lpwstr>presentations/_generel-praesentation</vt:lpwstr>
  </property>
  <property fmtid="{D5CDD505-2E9C-101B-9397-08002B2CF9AE}" pid="7" name="TemplafyTenantId">
    <vt:lpwstr>finansministeriet</vt:lpwstr>
  </property>
  <property fmtid="{D5CDD505-2E9C-101B-9397-08002B2CF9AE}" pid="8" name="TemplafyTemplateId">
    <vt:lpwstr>638355537486178014</vt:lpwstr>
  </property>
  <property fmtid="{D5CDD505-2E9C-101B-9397-08002B2CF9AE}" pid="9" name="TemplafyUserProfileId">
    <vt:lpwstr>638212891661378830</vt:lpwstr>
  </property>
</Properties>
</file>