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38"/>
  </p:sldMasterIdLst>
  <p:notesMasterIdLst>
    <p:notesMasterId r:id="rId40"/>
  </p:notesMasterIdLst>
  <p:handoutMasterIdLst>
    <p:handoutMasterId r:id="rId41"/>
  </p:handoutMasterIdLst>
  <p:sldIdLst>
    <p:sldId id="258" r:id="rId39"/>
  </p:sldIdLst>
  <p:sldSz cx="12192000" cy="6858000"/>
  <p:notesSz cx="6805613" cy="9944100"/>
  <p:defaultTextStyle>
    <a:defPPr>
      <a:defRPr lang="en-GB"/>
    </a:defPPr>
    <a:lvl1pPr algn="l" rtl="0" fontAlgn="base">
      <a:lnSpc>
        <a:spcPct val="108000"/>
      </a:lnSpc>
      <a:spcBef>
        <a:spcPct val="54000"/>
      </a:spcBef>
      <a:spcAft>
        <a:spcPct val="0"/>
      </a:spcAft>
      <a:defRPr sz="1700" kern="1200">
        <a:solidFill>
          <a:schemeClr val="tx1"/>
        </a:solidFill>
        <a:latin typeface="Arial" charset="0"/>
        <a:ea typeface="+mn-ea"/>
        <a:cs typeface="+mn-cs"/>
      </a:defRPr>
    </a:lvl1pPr>
    <a:lvl2pPr marL="457200" algn="l" rtl="0" fontAlgn="base">
      <a:lnSpc>
        <a:spcPct val="108000"/>
      </a:lnSpc>
      <a:spcBef>
        <a:spcPct val="54000"/>
      </a:spcBef>
      <a:spcAft>
        <a:spcPct val="0"/>
      </a:spcAft>
      <a:defRPr sz="1700" kern="1200">
        <a:solidFill>
          <a:schemeClr val="tx1"/>
        </a:solidFill>
        <a:latin typeface="Arial" charset="0"/>
        <a:ea typeface="+mn-ea"/>
        <a:cs typeface="+mn-cs"/>
      </a:defRPr>
    </a:lvl2pPr>
    <a:lvl3pPr marL="914400" algn="l" rtl="0" fontAlgn="base">
      <a:lnSpc>
        <a:spcPct val="108000"/>
      </a:lnSpc>
      <a:spcBef>
        <a:spcPct val="54000"/>
      </a:spcBef>
      <a:spcAft>
        <a:spcPct val="0"/>
      </a:spcAft>
      <a:defRPr sz="1700" kern="1200">
        <a:solidFill>
          <a:schemeClr val="tx1"/>
        </a:solidFill>
        <a:latin typeface="Arial" charset="0"/>
        <a:ea typeface="+mn-ea"/>
        <a:cs typeface="+mn-cs"/>
      </a:defRPr>
    </a:lvl3pPr>
    <a:lvl4pPr marL="1371600" algn="l" rtl="0" fontAlgn="base">
      <a:lnSpc>
        <a:spcPct val="108000"/>
      </a:lnSpc>
      <a:spcBef>
        <a:spcPct val="54000"/>
      </a:spcBef>
      <a:spcAft>
        <a:spcPct val="0"/>
      </a:spcAft>
      <a:defRPr sz="1700" kern="1200">
        <a:solidFill>
          <a:schemeClr val="tx1"/>
        </a:solidFill>
        <a:latin typeface="Arial" charset="0"/>
        <a:ea typeface="+mn-ea"/>
        <a:cs typeface="+mn-cs"/>
      </a:defRPr>
    </a:lvl4pPr>
    <a:lvl5pPr marL="1828800" algn="l" rtl="0" fontAlgn="base">
      <a:lnSpc>
        <a:spcPct val="108000"/>
      </a:lnSpc>
      <a:spcBef>
        <a:spcPct val="5400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ne Bekker Henrichsen" initials="LBH" lastIdx="8" clrIdx="0">
    <p:extLst>
      <p:ext uri="{19B8F6BF-5375-455C-9EA6-DF929625EA0E}">
        <p15:presenceInfo xmlns:p15="http://schemas.microsoft.com/office/powerpoint/2012/main" userId="S-1-5-21-2100284113-1573851820-878952375-396827" providerId="AD"/>
      </p:ext>
    </p:extLst>
  </p:cmAuthor>
  <p:cmAuthor id="2" name="Trine Flygenring Christensen" initials="TFC" lastIdx="5" clrIdx="1">
    <p:extLst>
      <p:ext uri="{19B8F6BF-5375-455C-9EA6-DF929625EA0E}">
        <p15:presenceInfo xmlns:p15="http://schemas.microsoft.com/office/powerpoint/2012/main" userId="S-1-5-21-2100284113-1573851820-878952375-382191" providerId="AD"/>
      </p:ext>
    </p:extLst>
  </p:cmAuthor>
  <p:cmAuthor id="3" name="Amalie Starup Poulsen" initials="ASP" lastIdx="5" clrIdx="2">
    <p:extLst>
      <p:ext uri="{19B8F6BF-5375-455C-9EA6-DF929625EA0E}">
        <p15:presenceInfo xmlns:p15="http://schemas.microsoft.com/office/powerpoint/2012/main" userId="S-1-5-21-2100284113-1573851820-878952375-536195" providerId="AD"/>
      </p:ext>
    </p:extLst>
  </p:cmAuthor>
  <p:cmAuthor id="4" name="Sigrun Jacobsen" initials="SJ" lastIdx="7" clrIdx="3">
    <p:extLst>
      <p:ext uri="{19B8F6BF-5375-455C-9EA6-DF929625EA0E}">
        <p15:presenceInfo xmlns:p15="http://schemas.microsoft.com/office/powerpoint/2012/main" userId="S-1-5-21-2100284113-1573851820-878952375-437608" providerId="AD"/>
      </p:ext>
    </p:extLst>
  </p:cmAuthor>
  <p:cmAuthor id="5" name="Martin Brandt Sars" initials="MBS" lastIdx="14" clrIdx="4">
    <p:extLst>
      <p:ext uri="{19B8F6BF-5375-455C-9EA6-DF929625EA0E}">
        <p15:presenceInfo xmlns:p15="http://schemas.microsoft.com/office/powerpoint/2012/main" userId="S-1-5-21-2100284113-1573851820-878952375-487190" providerId="AD"/>
      </p:ext>
    </p:extLst>
  </p:cmAuthor>
  <p:cmAuthor id="6" name="Camilla Lindqvist" initials="CL" lastIdx="11" clrIdx="5">
    <p:extLst>
      <p:ext uri="{19B8F6BF-5375-455C-9EA6-DF929625EA0E}">
        <p15:presenceInfo xmlns:p15="http://schemas.microsoft.com/office/powerpoint/2012/main" userId="S-1-5-21-2100284113-1573851820-878952375-242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emlayout 2 - Marker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58" autoAdjust="0"/>
  </p:normalViewPr>
  <p:slideViewPr>
    <p:cSldViewPr snapToObjects="1">
      <p:cViewPr varScale="1">
        <p:scale>
          <a:sx n="122" d="100"/>
          <a:sy n="122" d="100"/>
        </p:scale>
        <p:origin x="96" y="204"/>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3" d="100"/>
          <a:sy n="83" d="100"/>
        </p:scale>
        <p:origin x="3792" y="96"/>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slide" Target="slides/slide1.xml"/><Relationship Id="rId3" Type="http://schemas.openxmlformats.org/officeDocument/2006/relationships/customXml" Target="../customXml/item3.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ommentAuthors" Target="commentAuthor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slideMaster" Target="slideMasters/slideMaster1.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customXml" Target="../customXml/item20.xml"/><Relationship Id="rId29" Type="http://schemas.openxmlformats.org/officeDocument/2006/relationships/customXml" Target="../customXml/item29.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Date Placeholder 8">
            <a:extLst>
              <a:ext uri="{FF2B5EF4-FFF2-40B4-BE49-F238E27FC236}">
                <a16:creationId xmlns:a16="http://schemas.microsoft.com/office/drawing/2014/main" id="{259626BC-3014-47B2-ABB5-277382126DEC}"/>
              </a:ext>
            </a:extLst>
          </p:cNvPr>
          <p:cNvSpPr>
            <a:spLocks noGrp="1"/>
          </p:cNvSpPr>
          <p:nvPr>
            <p:ph type="dt" idx="1"/>
          </p:nvPr>
        </p:nvSpPr>
        <p:spPr>
          <a:xfrm>
            <a:off x="4775319" y="9416509"/>
            <a:ext cx="1526712" cy="148368"/>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25 November 2024</a:t>
            </a:fld>
            <a:endParaRPr lang="en-GB" dirty="0"/>
          </a:p>
        </p:txBody>
      </p:sp>
      <p:sp>
        <p:nvSpPr>
          <p:cNvPr id="7" name="Slide Number Placeholder 9">
            <a:extLst>
              <a:ext uri="{FF2B5EF4-FFF2-40B4-BE49-F238E27FC236}">
                <a16:creationId xmlns:a16="http://schemas.microsoft.com/office/drawing/2014/main" id="{8BB79479-4803-48E4-BCA9-BBA7EC166C01}"/>
              </a:ext>
            </a:extLst>
          </p:cNvPr>
          <p:cNvSpPr>
            <a:spLocks noGrp="1"/>
          </p:cNvSpPr>
          <p:nvPr>
            <p:ph type="sldNum" sz="quarter" idx="3"/>
          </p:nvPr>
        </p:nvSpPr>
        <p:spPr>
          <a:xfrm>
            <a:off x="4775319" y="9239855"/>
            <a:ext cx="1526712" cy="148368"/>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‹nr.›</a:t>
            </a:fld>
            <a:endParaRPr lang="en-GB" dirty="0"/>
          </a:p>
        </p:txBody>
      </p:sp>
      <p:sp>
        <p:nvSpPr>
          <p:cNvPr id="8" name="Footer Placeholder 10">
            <a:extLst>
              <a:ext uri="{FF2B5EF4-FFF2-40B4-BE49-F238E27FC236}">
                <a16:creationId xmlns:a16="http://schemas.microsoft.com/office/drawing/2014/main" id="{D1A99EC3-4551-41A3-93A3-E76F910E7F3E}"/>
              </a:ext>
            </a:extLst>
          </p:cNvPr>
          <p:cNvSpPr>
            <a:spLocks noGrp="1"/>
          </p:cNvSpPr>
          <p:nvPr>
            <p:ph type="ftr" sz="quarter" idx="2"/>
          </p:nvPr>
        </p:nvSpPr>
        <p:spPr>
          <a:xfrm>
            <a:off x="503583" y="9416509"/>
            <a:ext cx="4130300" cy="148368"/>
          </a:xfrm>
          <a:prstGeom prst="rect">
            <a:avLst/>
          </a:prstGeom>
        </p:spPr>
        <p:txBody>
          <a:bodyPr vert="horz" lIns="0" tIns="0" rIns="0" bIns="0" rtlCol="0" anchor="t" anchorCtr="0"/>
          <a:lstStyle>
            <a:lvl1pPr algn="l">
              <a:defRPr sz="800">
                <a:latin typeface="+mn-lt"/>
              </a:defRPr>
            </a:lvl1pPr>
          </a:lstStyle>
          <a:p>
            <a:endParaRPr lang="en-GB" dirty="0"/>
          </a:p>
        </p:txBody>
      </p:sp>
      <p:sp>
        <p:nvSpPr>
          <p:cNvPr id="9" name="Header Placeholder 12">
            <a:extLst>
              <a:ext uri="{FF2B5EF4-FFF2-40B4-BE49-F238E27FC236}">
                <a16:creationId xmlns:a16="http://schemas.microsoft.com/office/drawing/2014/main" id="{E835199C-5B05-418A-99B3-384C353F2AE4}"/>
              </a:ext>
            </a:extLst>
          </p:cNvPr>
          <p:cNvSpPr>
            <a:spLocks noGrp="1"/>
          </p:cNvSpPr>
          <p:nvPr>
            <p:ph type="hdr" sz="quarter"/>
          </p:nvPr>
        </p:nvSpPr>
        <p:spPr>
          <a:xfrm>
            <a:off x="503583" y="9239855"/>
            <a:ext cx="4130300" cy="148368"/>
          </a:xfrm>
          <a:prstGeom prst="rect">
            <a:avLst/>
          </a:prstGeom>
        </p:spPr>
        <p:txBody>
          <a:bodyPr vert="horz" lIns="0" tIns="0" rIns="0" bIns="0" rtlCol="0" anchor="t" anchorCtr="0"/>
          <a:lstStyle>
            <a:lvl1pPr algn="l">
              <a:defRPr sz="800">
                <a:latin typeface="+mn-lt"/>
              </a:defRPr>
            </a:lvl1pPr>
          </a:lstStyle>
          <a:p>
            <a:endParaRPr lang="en-GB" dirty="0"/>
          </a:p>
        </p:txBody>
      </p:sp>
    </p:spTree>
    <p:extLst>
      <p:ext uri="{BB962C8B-B14F-4D97-AF65-F5344CB8AC3E}">
        <p14:creationId xmlns:p14="http://schemas.microsoft.com/office/powerpoint/2010/main" val="717048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Rot="1" noChangeAspect="1" noChangeArrowheads="1" noTextEdit="1"/>
          </p:cNvSpPr>
          <p:nvPr>
            <p:ph type="sldImg" idx="2"/>
          </p:nvPr>
        </p:nvSpPr>
        <p:spPr bwMode="auto">
          <a:xfrm>
            <a:off x="88900" y="746125"/>
            <a:ext cx="6627813"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339026" y="4722946"/>
            <a:ext cx="6127561" cy="4474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91" tIns="47845" rIns="95691" bIns="47845"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8" name="Date Placeholder 8">
            <a:extLst>
              <a:ext uri="{FF2B5EF4-FFF2-40B4-BE49-F238E27FC236}">
                <a16:creationId xmlns:a16="http://schemas.microsoft.com/office/drawing/2014/main" id="{F4548538-D6FB-49A2-8D0E-7DD154B50DC5}"/>
              </a:ext>
            </a:extLst>
          </p:cNvPr>
          <p:cNvSpPr>
            <a:spLocks noGrp="1"/>
          </p:cNvSpPr>
          <p:nvPr>
            <p:ph type="dt" idx="1"/>
          </p:nvPr>
        </p:nvSpPr>
        <p:spPr>
          <a:xfrm>
            <a:off x="4800999" y="9548362"/>
            <a:ext cx="1665589" cy="148368"/>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25 November 2024</a:t>
            </a:fld>
            <a:endParaRPr lang="en-GB" sz="800" dirty="0"/>
          </a:p>
        </p:txBody>
      </p:sp>
      <p:sp>
        <p:nvSpPr>
          <p:cNvPr id="9" name="Slide Number Placeholder 9">
            <a:extLst>
              <a:ext uri="{FF2B5EF4-FFF2-40B4-BE49-F238E27FC236}">
                <a16:creationId xmlns:a16="http://schemas.microsoft.com/office/drawing/2014/main" id="{EDC8800B-1BAA-4993-9AC8-2CA458C16EA7}"/>
              </a:ext>
            </a:extLst>
          </p:cNvPr>
          <p:cNvSpPr>
            <a:spLocks noGrp="1"/>
          </p:cNvSpPr>
          <p:nvPr>
            <p:ph type="sldNum" sz="quarter" idx="5"/>
          </p:nvPr>
        </p:nvSpPr>
        <p:spPr>
          <a:xfrm>
            <a:off x="4800999" y="9371708"/>
            <a:ext cx="1665589" cy="148368"/>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‹nr.›</a:t>
            </a:fld>
            <a:endParaRPr lang="en-GB" sz="800" dirty="0"/>
          </a:p>
        </p:txBody>
      </p:sp>
      <p:sp>
        <p:nvSpPr>
          <p:cNvPr id="10" name="Footer Placeholder 10">
            <a:extLst>
              <a:ext uri="{FF2B5EF4-FFF2-40B4-BE49-F238E27FC236}">
                <a16:creationId xmlns:a16="http://schemas.microsoft.com/office/drawing/2014/main" id="{42BBC979-FFC8-43E2-8DDE-D425B63AFE7D}"/>
              </a:ext>
            </a:extLst>
          </p:cNvPr>
          <p:cNvSpPr>
            <a:spLocks noGrp="1"/>
          </p:cNvSpPr>
          <p:nvPr>
            <p:ph type="ftr" sz="quarter" idx="4"/>
          </p:nvPr>
        </p:nvSpPr>
        <p:spPr>
          <a:xfrm>
            <a:off x="339026" y="9548362"/>
            <a:ext cx="4219175" cy="148368"/>
          </a:xfrm>
          <a:prstGeom prst="rect">
            <a:avLst/>
          </a:prstGeom>
        </p:spPr>
        <p:txBody>
          <a:bodyPr vert="horz" lIns="0" tIns="0" rIns="0" bIns="0" rtlCol="0" anchor="t" anchorCtr="0"/>
          <a:lstStyle>
            <a:lvl1pPr algn="l">
              <a:defRPr sz="800">
                <a:latin typeface="+mn-lt"/>
              </a:defRPr>
            </a:lvl1pPr>
          </a:lstStyle>
          <a:p>
            <a:endParaRPr lang="en-GB" sz="800"/>
          </a:p>
        </p:txBody>
      </p:sp>
      <p:sp>
        <p:nvSpPr>
          <p:cNvPr id="11" name="Header Placeholder 12">
            <a:extLst>
              <a:ext uri="{FF2B5EF4-FFF2-40B4-BE49-F238E27FC236}">
                <a16:creationId xmlns:a16="http://schemas.microsoft.com/office/drawing/2014/main" id="{6BAB6F26-F351-4F54-BB01-EA0254B41806}"/>
              </a:ext>
            </a:extLst>
          </p:cNvPr>
          <p:cNvSpPr>
            <a:spLocks noGrp="1"/>
          </p:cNvSpPr>
          <p:nvPr>
            <p:ph type="hdr" sz="quarter"/>
          </p:nvPr>
        </p:nvSpPr>
        <p:spPr>
          <a:xfrm>
            <a:off x="339026" y="9371708"/>
            <a:ext cx="4219175" cy="148368"/>
          </a:xfrm>
          <a:prstGeom prst="rect">
            <a:avLst/>
          </a:prstGeom>
        </p:spPr>
        <p:txBody>
          <a:bodyPr vert="horz" lIns="0" tIns="0" rIns="0" bIns="0" rtlCol="0" anchor="t" anchorCtr="0"/>
          <a:lstStyle>
            <a:lvl1pPr algn="l">
              <a:defRPr sz="800">
                <a:latin typeface="+mn-lt"/>
              </a:defRPr>
            </a:lvl1pPr>
          </a:lstStyle>
          <a:p>
            <a:endParaRPr lang="en-GB" sz="800" dirty="0"/>
          </a:p>
        </p:txBody>
      </p:sp>
    </p:spTree>
    <p:extLst>
      <p:ext uri="{BB962C8B-B14F-4D97-AF65-F5344CB8AC3E}">
        <p14:creationId xmlns:p14="http://schemas.microsoft.com/office/powerpoint/2010/main" val="4650976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Forsid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24680" y="0"/>
            <a:ext cx="12216680" cy="6858000"/>
          </a:xfrm>
          <a:noFill/>
        </p:spPr>
        <p:txBody>
          <a:bodyPr lIns="72000" tIns="72000" rIns="72000" anchor="t" anchorCtr="0"/>
          <a:lstStyle>
            <a:lvl1pPr marL="0" indent="0" algn="ctr">
              <a:buNone/>
              <a:defRPr sz="1400" b="0"/>
            </a:lvl1pPr>
          </a:lstStyle>
          <a:p>
            <a:r>
              <a:rPr lang="da-DK" noProof="1"/>
              <a:t>Klik på rammen for at indsætte billede via Templafy og Images</a:t>
            </a:r>
            <a:endParaRPr lang="da-DK"/>
          </a:p>
        </p:txBody>
      </p:sp>
      <p:sp>
        <p:nvSpPr>
          <p:cNvPr id="18" name="Text Placeholder 3"/>
          <p:cNvSpPr>
            <a:spLocks noGrp="1"/>
          </p:cNvSpPr>
          <p:nvPr>
            <p:ph type="body" sz="quarter" idx="11" hasCustomPrompt="1"/>
          </p:nvPr>
        </p:nvSpPr>
        <p:spPr>
          <a:xfrm>
            <a:off x="179388" y="4437111"/>
            <a:ext cx="11830050" cy="2239913"/>
          </a:xfrm>
          <a:solidFill>
            <a:schemeClr val="bg1">
              <a:alpha val="80000"/>
            </a:schemeClr>
          </a:solidFill>
        </p:spPr>
        <p:txBody>
          <a:bodyPr lIns="522000" bIns="252000" anchor="b" anchorCtr="0"/>
          <a:lstStyle>
            <a:lvl1pPr marL="0" indent="0">
              <a:buNone/>
              <a:defRPr sz="1400" b="0">
                <a:solidFill>
                  <a:srgbClr val="031D5C"/>
                </a:solidFill>
              </a:defRPr>
            </a:lvl1pPr>
          </a:lstStyle>
          <a:p>
            <a:pPr lvl="0"/>
            <a:r>
              <a:rPr lang="da-DK" noProof="0" dirty="0"/>
              <a:t>Måned og år</a:t>
            </a:r>
            <a:endParaRPr lang="da-DK"/>
          </a:p>
        </p:txBody>
      </p:sp>
      <p:sp>
        <p:nvSpPr>
          <p:cNvPr id="5" name="Title 1"/>
          <p:cNvSpPr>
            <a:spLocks noGrp="1" noChangeAspect="1"/>
          </p:cNvSpPr>
          <p:nvPr>
            <p:ph type="title" hasCustomPrompt="1"/>
          </p:nvPr>
        </p:nvSpPr>
        <p:spPr>
          <a:xfrm>
            <a:off x="701675" y="4699978"/>
            <a:ext cx="6690469" cy="1213460"/>
          </a:xfrm>
        </p:spPr>
        <p:txBody>
          <a:bodyPr anchor="t" anchorCtr="0">
            <a:normAutofit/>
          </a:bodyPr>
          <a:lstStyle>
            <a:lvl1pPr>
              <a:lnSpc>
                <a:spcPct val="90000"/>
              </a:lnSpc>
              <a:defRPr sz="3400" cap="none" baseline="0">
                <a:solidFill>
                  <a:srgbClr val="031D5C"/>
                </a:solidFill>
              </a:defRPr>
            </a:lvl1pPr>
          </a:lstStyle>
          <a:p>
            <a:r>
              <a:rPr lang="da-DK" dirty="0"/>
              <a:t>Indsæt titel</a:t>
            </a:r>
            <a:endParaRPr lang="da-DK"/>
          </a:p>
        </p:txBody>
      </p:sp>
      <p:sp>
        <p:nvSpPr>
          <p:cNvPr id="15" name="AutoShape 4"/>
          <p:cNvSpPr>
            <a:spLocks/>
          </p:cNvSpPr>
          <p:nvPr/>
        </p:nvSpPr>
        <p:spPr bwMode="gray">
          <a:xfrm>
            <a:off x="701675" y="6915108"/>
            <a:ext cx="2514005" cy="138436"/>
          </a:xfrm>
          <a:prstGeom prst="rect">
            <a:avLst/>
          </a:prstGeom>
          <a:noFill/>
          <a:ln w="12700" algn="ctr">
            <a:noFill/>
            <a:miter lim="800000"/>
            <a:headEnd/>
            <a:tailEnd/>
          </a:ln>
          <a:effectLst/>
        </p:spPr>
        <p:txBody>
          <a:bodyPr wrap="square" lIns="0" tIns="0" rIns="0" bIns="0">
            <a:spAutoFit/>
          </a:bodyPr>
          <a:lstStyle/>
          <a:p>
            <a:pPr algn="l" defTabSz="457200">
              <a:lnSpc>
                <a:spcPct val="108000"/>
              </a:lnSpc>
              <a:spcBef>
                <a:spcPts val="600"/>
              </a:spcBef>
              <a:tabLst>
                <a:tab pos="177800" algn="l"/>
              </a:tabLst>
            </a:pPr>
            <a:r>
              <a:rPr lang="da-DK" sz="900" b="1" noProof="1">
                <a:solidFill>
                  <a:schemeClr val="tx1">
                    <a:lumMod val="65000"/>
                    <a:lumOff val="35000"/>
                  </a:schemeClr>
                </a:solidFill>
                <a:cs typeface="Arial" charset="0"/>
              </a:rPr>
              <a:t>Indsæt dato </a:t>
            </a:r>
            <a:r>
              <a:rPr lang="da-DK" sz="900" b="0" noProof="1">
                <a:solidFill>
                  <a:schemeClr val="tx1">
                    <a:lumMod val="65000"/>
                    <a:lumOff val="35000"/>
                  </a:schemeClr>
                </a:solidFill>
                <a:cs typeface="Arial" charset="0"/>
              </a:rPr>
              <a:t>Indsæt f.eks.</a:t>
            </a:r>
            <a:r>
              <a:rPr lang="da-DK" sz="900" b="1" baseline="0" noProof="1">
                <a:solidFill>
                  <a:schemeClr val="tx1">
                    <a:lumMod val="65000"/>
                    <a:lumOff val="35000"/>
                  </a:schemeClr>
                </a:solidFill>
                <a:cs typeface="Arial" charset="0"/>
              </a:rPr>
              <a:t>September 2021</a:t>
            </a:r>
            <a:endParaRPr lang="da-DK" sz="900" noProof="1">
              <a:solidFill>
                <a:schemeClr val="tx1">
                  <a:lumMod val="65000"/>
                  <a:lumOff val="35000"/>
                </a:schemeClr>
              </a:solidFill>
              <a:cs typeface="Arial" charset="0"/>
            </a:endParaRPr>
          </a:p>
        </p:txBody>
      </p:sp>
      <p:pic>
        <p:nvPicPr>
          <p:cNvPr id="1394965066" name="Logo" descr="{&quot;templafy&quot;:{&quot;id&quot;:&quot;2bf67d27-5d9c-4c86-a2a1-848ce5717aed&quot;}}"/>
          <p:cNvPicPr>
            <a:picLocks noChangeAspect="1"/>
          </p:cNvPicPr>
          <p:nvPr/>
        </p:nvPicPr>
        <p:blipFill>
          <a:blip r:embed="rId2">
            <a:extLst/>
          </a:blip>
          <a:stretch>
            <a:fillRect/>
          </a:stretch>
        </p:blipFill>
        <p:spPr>
          <a:xfrm>
            <a:off x="8791074" y="5888998"/>
            <a:ext cx="2725200" cy="705600"/>
          </a:xfrm>
          <a:prstGeom prst="rect">
            <a:avLst/>
          </a:prstGeom>
        </p:spPr>
      </p:pic>
    </p:spTree>
    <p:extLst>
      <p:ext uri="{BB962C8B-B14F-4D97-AF65-F5344CB8AC3E}">
        <p14:creationId xmlns:p14="http://schemas.microsoft.com/office/powerpoint/2010/main" val="3064887411"/>
      </p:ext>
    </p:extLst>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re indhold A">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3221038"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4487264" y="1450800"/>
            <a:ext cx="322005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1450800"/>
            <a:ext cx="322005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Tree>
    <p:extLst>
      <p:ext uri="{BB962C8B-B14F-4D97-AF65-F5344CB8AC3E}">
        <p14:creationId xmlns:p14="http://schemas.microsoft.com/office/powerpoint/2010/main" val="3922408575"/>
      </p:ext>
    </p:extLst>
  </p:cSld>
  <p:clrMapOvr>
    <a:masterClrMapping/>
  </p:clrMapOvr>
  <p:hf hdr="0" ftr="0" dt="0"/>
  <p:extLst mod="1">
    <p:ext uri="{DCECCB84-F9BA-43D5-87BE-67443E8EF086}">
      <p15:sldGuideLst xmlns:p15="http://schemas.microsoft.com/office/powerpoint/2012/main">
        <p15:guide id="1" pos="2471">
          <p15:clr>
            <a:srgbClr val="A4A3A4"/>
          </p15:clr>
        </p15:guide>
        <p15:guide id="2" pos="2825">
          <p15:clr>
            <a:srgbClr val="A4A3A4"/>
          </p15:clr>
        </p15:guide>
        <p15:guide id="3" pos="4855">
          <p15:clr>
            <a:srgbClr val="A4A3A4"/>
          </p15:clr>
        </p15:guide>
        <p15:guide id="4" pos="5208">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ire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5" y="1450800"/>
            <a:ext cx="2426400"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3488033" y="1450800"/>
            <a:ext cx="242640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6274391" y="1450800"/>
            <a:ext cx="242640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
        <p:nvSpPr>
          <p:cNvPr id="30" name="Content Placeholder 10">
            <a:extLst>
              <a:ext uri="{FF2B5EF4-FFF2-40B4-BE49-F238E27FC236}">
                <a16:creationId xmlns:a16="http://schemas.microsoft.com/office/drawing/2014/main" id="{47A3BC7C-79E9-499F-BBA4-7AAF4CC6F0D4}"/>
              </a:ext>
            </a:extLst>
          </p:cNvPr>
          <p:cNvSpPr>
            <a:spLocks noGrp="1"/>
          </p:cNvSpPr>
          <p:nvPr>
            <p:ph sz="quarter" idx="14" hasCustomPrompt="1"/>
          </p:nvPr>
        </p:nvSpPr>
        <p:spPr>
          <a:xfrm>
            <a:off x="9060750" y="1455600"/>
            <a:ext cx="2426400" cy="44592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Tree>
    <p:extLst>
      <p:ext uri="{BB962C8B-B14F-4D97-AF65-F5344CB8AC3E}">
        <p14:creationId xmlns:p14="http://schemas.microsoft.com/office/powerpoint/2010/main" val="1586066248"/>
      </p:ext>
    </p:extLst>
  </p:cSld>
  <p:clrMapOvr>
    <a:masterClrMapping/>
  </p:clrMapOvr>
  <p:hf hdr="0" ftr="0" dt="0"/>
  <p:extLst mod="1">
    <p:ext uri="{DCECCB84-F9BA-43D5-87BE-67443E8EF086}">
      <p15:sldGuideLst xmlns:p15="http://schemas.microsoft.com/office/powerpoint/2012/main">
        <p15:guide id="5" pos="1970">
          <p15:clr>
            <a:srgbClr val="A4A3A4"/>
          </p15:clr>
        </p15:guide>
        <p15:guide id="6" pos="2197">
          <p15:clr>
            <a:srgbClr val="A4A3A4"/>
          </p15:clr>
        </p15:guide>
        <p15:guide id="7" pos="3725">
          <p15:clr>
            <a:srgbClr val="A4A3A4"/>
          </p15:clr>
        </p15:guide>
        <p15:guide id="8" pos="3952">
          <p15:clr>
            <a:srgbClr val="A4A3A4"/>
          </p15:clr>
        </p15:guide>
        <p15:guide id="9" pos="5481">
          <p15:clr>
            <a:srgbClr val="A4A3A4"/>
          </p15:clr>
        </p15:guide>
        <p15:guide id="10" pos="5707">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re ikoner og teks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2610000"/>
            <a:ext cx="3221038"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Font typeface="Arial" panose="020B0604020202020204" pitchFamily="34" charset="0"/>
              <a:buChar char="​"/>
              <a:defRPr sz="1600"/>
            </a:lvl2pPr>
            <a:lvl3pPr marL="0" indent="0">
              <a:spcBef>
                <a:spcPts val="600"/>
              </a:spcBef>
              <a:buFont typeface="Arial" panose="020B0604020202020204" pitchFamily="34" charset="0"/>
              <a:buChar char="​"/>
              <a:defRPr sz="1600"/>
            </a:lvl3pPr>
            <a:lvl4pPr marL="0" indent="0">
              <a:spcBef>
                <a:spcPts val="600"/>
              </a:spcBef>
              <a:buFont typeface="Arial" panose="020B0604020202020204" pitchFamily="34" charset="0"/>
              <a:buChar char="​"/>
              <a:defRPr sz="1600"/>
            </a:lvl4pPr>
            <a:lvl5pPr marL="0" indent="0">
              <a:spcBef>
                <a:spcPts val="600"/>
              </a:spcBef>
              <a:buFont typeface="Arial" panose="020B0604020202020204" pitchFamily="34" charset="0"/>
              <a:buChar char="​"/>
              <a:defRPr sz="1600"/>
            </a:lvl5pPr>
            <a:lvl6pPr marL="0" indent="0" algn="ctr">
              <a:spcBef>
                <a:spcPts val="600"/>
              </a:spcBef>
              <a:buFont typeface="Arial" panose="020B0604020202020204" pitchFamily="34" charset="0"/>
              <a:buChar char="​"/>
              <a:defRPr sz="1400"/>
            </a:lvl6pPr>
            <a:lvl7pPr marL="0" indent="0">
              <a:spcBef>
                <a:spcPts val="600"/>
              </a:spcBef>
              <a:buFont typeface="Arial" panose="020B0604020202020204" pitchFamily="34" charset="0"/>
              <a:buChar char="​"/>
              <a:defRPr sz="1600"/>
            </a:lvl7pPr>
            <a:lvl8pPr marL="0" indent="0">
              <a:spcBef>
                <a:spcPts val="600"/>
              </a:spcBef>
              <a:buFont typeface="Arial" panose="020B0604020202020204" pitchFamily="34" charset="0"/>
              <a:buChar char="​"/>
              <a:defRPr sz="1600"/>
            </a:lvl8pPr>
            <a:lvl9pPr marL="0" indent="0">
              <a:spcBef>
                <a:spcPts val="600"/>
              </a:spcBef>
              <a:buFont typeface="Arial" panose="020B0604020202020204" pitchFamily="34" charset="0"/>
              <a:buChar char="​"/>
              <a:defRPr sz="1600"/>
            </a:lvl9pPr>
          </a:lstStyle>
          <a:p>
            <a:pPr lvl="0"/>
            <a:r>
              <a:rPr lang="da-DK" dirty="0"/>
              <a:t>Klik her for at tilføje tekst</a:t>
            </a:r>
            <a:endParaRPr lang="da-DK"/>
          </a:p>
          <a:p>
            <a:pPr lvl="1"/>
            <a:r>
              <a:rPr lang="da-DK" dirty="0"/>
              <a:t>Andet niveau</a:t>
            </a:r>
            <a:endParaRPr lang="da-DK"/>
          </a:p>
          <a:p>
            <a:pPr lvl="5"/>
            <a:endParaRPr lang="da-DK" dirty="0"/>
          </a:p>
        </p:txBody>
      </p:sp>
      <p:sp>
        <p:nvSpPr>
          <p:cNvPr id="4" name="Content Placeholder 3"/>
          <p:cNvSpPr>
            <a:spLocks noGrp="1"/>
          </p:cNvSpPr>
          <p:nvPr>
            <p:ph sz="half" idx="2" hasCustomPrompt="1"/>
          </p:nvPr>
        </p:nvSpPr>
        <p:spPr>
          <a:xfrm>
            <a:off x="4487264" y="2610000"/>
            <a:ext cx="3220050"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Font typeface="Arial" panose="020B0604020202020204" pitchFamily="34" charset="0"/>
              <a:buChar char="​"/>
              <a:defRPr sz="1600"/>
            </a:lvl2pPr>
            <a:lvl3pPr marL="0" indent="0" algn="ctr">
              <a:spcBef>
                <a:spcPts val="600"/>
              </a:spcBef>
              <a:buFont typeface="Arial" panose="020B0604020202020204" pitchFamily="34" charset="0"/>
              <a:buChar char="​"/>
              <a:defRPr sz="1600"/>
            </a:lvl3pPr>
            <a:lvl4pPr marL="0" indent="0">
              <a:spcBef>
                <a:spcPts val="600"/>
              </a:spcBef>
              <a:buFont typeface="Arial" panose="020B0604020202020204" pitchFamily="34" charset="0"/>
              <a:buChar char="​"/>
              <a:defRPr sz="1600"/>
            </a:lvl4pPr>
            <a:lvl5pPr marL="0" indent="0">
              <a:spcBef>
                <a:spcPts val="600"/>
              </a:spcBef>
              <a:buFont typeface="Arial" panose="020B0604020202020204" pitchFamily="34" charset="0"/>
              <a:buChar char="​"/>
              <a:defRPr sz="1600"/>
            </a:lvl5pPr>
            <a:lvl6pPr marL="0" indent="0">
              <a:spcBef>
                <a:spcPts val="600"/>
              </a:spcBef>
              <a:buFont typeface="Arial" panose="020B0604020202020204" pitchFamily="34" charset="0"/>
              <a:buChar char="​"/>
              <a:defRPr sz="1600"/>
            </a:lvl6pPr>
            <a:lvl7pPr marL="0" indent="0">
              <a:spcBef>
                <a:spcPts val="600"/>
              </a:spcBef>
              <a:buFont typeface="Arial" panose="020B0604020202020204" pitchFamily="34" charset="0"/>
              <a:buChar char="​"/>
              <a:defRPr sz="1600"/>
            </a:lvl7pPr>
            <a:lvl8pPr marL="0" indent="0">
              <a:spcBef>
                <a:spcPts val="600"/>
              </a:spcBef>
              <a:buFont typeface="Arial" panose="020B0604020202020204" pitchFamily="34" charset="0"/>
              <a:buChar char="​"/>
              <a:defRPr sz="1600"/>
            </a:lvl8pPr>
            <a:lvl9pPr marL="0" indent="0">
              <a:spcBef>
                <a:spcPts val="600"/>
              </a:spcBef>
              <a:buFont typeface="Arial" panose="020B0604020202020204" pitchFamily="34" charset="0"/>
              <a:buChar char="​"/>
              <a:defRPr sz="1600"/>
            </a:lvl9pPr>
          </a:lstStyle>
          <a:p>
            <a:pPr lvl="0"/>
            <a:r>
              <a:rPr lang="da-DK" dirty="0"/>
              <a:t>Klik her for at tilføje tekst</a:t>
            </a:r>
            <a:endParaRPr lang="da-DK"/>
          </a:p>
          <a:p>
            <a:pPr lvl="1"/>
            <a:r>
              <a:rPr lang="da-DK" dirty="0"/>
              <a:t>Andet niveau</a:t>
            </a:r>
            <a:endParaRPr lang="da-DK"/>
          </a:p>
          <a:p>
            <a:pPr lvl="2"/>
            <a:endParaRPr lang="da-DK" dirty="0"/>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2610000"/>
            <a:ext cx="3220050"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ClrTx/>
              <a:buFont typeface="Arial" panose="020B0604020202020204" pitchFamily="34" charset="0"/>
              <a:buChar char="​"/>
              <a:defRPr sz="1600"/>
            </a:lvl2pPr>
            <a:lvl3pPr marL="0" indent="0" algn="ctr">
              <a:spcBef>
                <a:spcPts val="600"/>
              </a:spcBef>
              <a:buClrTx/>
              <a:buFont typeface="Arial" panose="020B0604020202020204" pitchFamily="34" charset="0"/>
              <a:buChar char="​"/>
              <a:defRPr sz="1600"/>
            </a:lvl3pPr>
            <a:lvl4pPr marL="0" indent="0">
              <a:spcBef>
                <a:spcPts val="600"/>
              </a:spcBef>
              <a:buClrTx/>
              <a:buFont typeface="Arial" panose="020B0604020202020204" pitchFamily="34" charset="0"/>
              <a:buChar char="​"/>
              <a:defRPr sz="1600"/>
            </a:lvl4pPr>
            <a:lvl5pPr marL="0" indent="0">
              <a:spcBef>
                <a:spcPts val="600"/>
              </a:spcBef>
              <a:buClrTx/>
              <a:buFont typeface="Arial" panose="020B0604020202020204" pitchFamily="34" charset="0"/>
              <a:buChar char="​"/>
              <a:defRPr sz="1600"/>
            </a:lvl5pPr>
            <a:lvl6pPr marL="0" indent="0">
              <a:spcBef>
                <a:spcPts val="600"/>
              </a:spcBef>
              <a:buClrTx/>
              <a:buFont typeface="Arial" panose="020B0604020202020204" pitchFamily="34" charset="0"/>
              <a:buChar char="​"/>
              <a:defRPr sz="1600"/>
            </a:lvl6pPr>
            <a:lvl7pPr marL="0" indent="0">
              <a:spcBef>
                <a:spcPts val="600"/>
              </a:spcBef>
              <a:buClrTx/>
              <a:buFont typeface="Arial" panose="020B0604020202020204" pitchFamily="34" charset="0"/>
              <a:buChar char="​"/>
              <a:defRPr sz="1600"/>
            </a:lvl7pPr>
            <a:lvl8pPr marL="0" indent="0">
              <a:spcBef>
                <a:spcPts val="600"/>
              </a:spcBef>
              <a:buClrTx/>
              <a:buFont typeface="Arial" panose="020B0604020202020204" pitchFamily="34" charset="0"/>
              <a:buChar char="​"/>
              <a:defRPr sz="1600"/>
            </a:lvl8pPr>
            <a:lvl9pPr marL="0" indent="0">
              <a:spcBef>
                <a:spcPts val="600"/>
              </a:spcBef>
              <a:buClrTx/>
              <a:buFont typeface="Arial" panose="020B0604020202020204" pitchFamily="34" charset="0"/>
              <a:buChar char="​"/>
              <a:defRPr sz="1600"/>
            </a:lvl9pPr>
          </a:lstStyle>
          <a:p>
            <a:pPr lvl="0"/>
            <a:r>
              <a:rPr lang="da-DK" noProof="0" dirty="0"/>
              <a:t>Klik for at tilføje tekst</a:t>
            </a:r>
            <a:endParaRPr lang="da-DK"/>
          </a:p>
          <a:p>
            <a:pPr lvl="1"/>
            <a:r>
              <a:rPr lang="da-DK" noProof="0" dirty="0"/>
              <a:t>Andet Niveau</a:t>
            </a:r>
            <a:endParaRPr lang="da-DK"/>
          </a:p>
          <a:p>
            <a:pPr lvl="2"/>
            <a:endParaRPr lang="da-DK" noProof="0" dirty="0"/>
          </a:p>
        </p:txBody>
      </p:sp>
      <p:sp>
        <p:nvSpPr>
          <p:cNvPr id="10" name="Line 5"/>
          <p:cNvSpPr>
            <a:spLocks noChangeShapeType="1"/>
          </p:cNvSpPr>
          <p:nvPr/>
        </p:nvSpPr>
        <p:spPr bwMode="auto">
          <a:xfrm>
            <a:off x="7988588"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19" name="Line 5">
            <a:extLst>
              <a:ext uri="{FF2B5EF4-FFF2-40B4-BE49-F238E27FC236}">
                <a16:creationId xmlns:a16="http://schemas.microsoft.com/office/drawing/2014/main" id="{5195F64E-E880-4C67-9339-04C69E75DD97}"/>
              </a:ext>
            </a:extLst>
          </p:cNvPr>
          <p:cNvSpPr>
            <a:spLocks noChangeShapeType="1"/>
          </p:cNvSpPr>
          <p:nvPr/>
        </p:nvSpPr>
        <p:spPr bwMode="auto">
          <a:xfrm>
            <a:off x="4204988" y="1512000"/>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9" name="Text Placeholder 8">
            <a:extLst>
              <a:ext uri="{FF2B5EF4-FFF2-40B4-BE49-F238E27FC236}">
                <a16:creationId xmlns:a16="http://schemas.microsoft.com/office/drawing/2014/main" id="{6451B095-CF3A-4076-8D44-FE95CEE5E9FD}"/>
              </a:ext>
            </a:extLst>
          </p:cNvPr>
          <p:cNvSpPr>
            <a:spLocks noGrp="1"/>
          </p:cNvSpPr>
          <p:nvPr>
            <p:ph type="body" sz="quarter" idx="22" hasCustomPrompt="1"/>
          </p:nvPr>
        </p:nvSpPr>
        <p:spPr>
          <a:xfrm>
            <a:off x="1844195"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6" name="Text Placeholder 10">
            <a:extLst>
              <a:ext uri="{FF2B5EF4-FFF2-40B4-BE49-F238E27FC236}">
                <a16:creationId xmlns:a16="http://schemas.microsoft.com/office/drawing/2014/main" id="{3F58AB7D-54E3-4084-923C-FE749FEF6316}"/>
              </a:ext>
            </a:extLst>
          </p:cNvPr>
          <p:cNvSpPr>
            <a:spLocks noGrp="1"/>
          </p:cNvSpPr>
          <p:nvPr>
            <p:ph type="body" sz="quarter" idx="23" hasCustomPrompt="1"/>
          </p:nvPr>
        </p:nvSpPr>
        <p:spPr>
          <a:xfrm>
            <a:off x="5629289"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7" name="Text Placeholder 12">
            <a:extLst>
              <a:ext uri="{FF2B5EF4-FFF2-40B4-BE49-F238E27FC236}">
                <a16:creationId xmlns:a16="http://schemas.microsoft.com/office/drawing/2014/main" id="{7524BF0B-8CEC-4E44-8742-E707B0EF3112}"/>
              </a:ext>
            </a:extLst>
          </p:cNvPr>
          <p:cNvSpPr>
            <a:spLocks noGrp="1"/>
          </p:cNvSpPr>
          <p:nvPr>
            <p:ph type="body" sz="quarter" idx="24" hasCustomPrompt="1"/>
          </p:nvPr>
        </p:nvSpPr>
        <p:spPr>
          <a:xfrm>
            <a:off x="9409607"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Tree>
    <p:extLst>
      <p:ext uri="{BB962C8B-B14F-4D97-AF65-F5344CB8AC3E}">
        <p14:creationId xmlns:p14="http://schemas.microsoft.com/office/powerpoint/2010/main" val="3312296042"/>
      </p:ext>
    </p:extLst>
  </p:cSld>
  <p:clrMapOvr>
    <a:masterClrMapping/>
  </p:clrMapOvr>
  <p:hf hdr="0" ftr="0" dt="0"/>
  <p:extLst mod="1">
    <p:ext uri="{DCECCB84-F9BA-43D5-87BE-67443E8EF086}">
      <p15:sldGuideLst xmlns:p15="http://schemas.microsoft.com/office/powerpoint/2012/main">
        <p15:guide id="1" pos="2471">
          <p15:clr>
            <a:srgbClr val="A4A3A4"/>
          </p15:clr>
        </p15:guide>
        <p15:guide id="2" pos="2825">
          <p15:clr>
            <a:srgbClr val="A4A3A4"/>
          </p15:clr>
        </p15:guide>
        <p15:guide id="3" pos="4855">
          <p15:clr>
            <a:srgbClr val="A4A3A4"/>
          </p15:clr>
        </p15:guide>
        <p15:guide id="4" pos="5208">
          <p15:clr>
            <a:srgbClr val="A4A3A4"/>
          </p15:clr>
        </p15:guide>
        <p15:guide id="5" orient="horz" pos="1510">
          <p15:clr>
            <a:srgbClr val="A4A3A4"/>
          </p15:clr>
        </p15:guide>
        <p15:guide id="6" pos="1161">
          <p15:clr>
            <a:srgbClr val="A4A3A4"/>
          </p15:clr>
        </p15:guide>
        <p15:guide id="7" pos="1750">
          <p15:clr>
            <a:srgbClr val="A4A3A4"/>
          </p15:clr>
        </p15:guide>
        <p15:guide id="8" pos="3544">
          <p15:clr>
            <a:srgbClr val="A4A3A4"/>
          </p15:clr>
        </p15:guide>
        <p15:guide id="9" pos="4134">
          <p15:clr>
            <a:srgbClr val="A4A3A4"/>
          </p15:clr>
        </p15:guide>
        <p15:guide id="10" pos="5925">
          <p15:clr>
            <a:srgbClr val="A4A3A4"/>
          </p15:clr>
        </p15:guide>
        <p15:guide id="11" pos="6515">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ire ikoner og teks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701675" y="361840"/>
            <a:ext cx="10785475" cy="936000"/>
          </a:xfrm>
        </p:spPr>
        <p:txBody>
          <a:bodyPr/>
          <a:lstStyle>
            <a:lvl1pPr>
              <a:defRPr/>
            </a:lvl1pPr>
          </a:lstStyle>
          <a:p>
            <a:r>
              <a:rPr lang="da-DK" dirty="0"/>
              <a:t>Klik her for at tilføje titel</a:t>
            </a:r>
            <a:endParaRPr lang="da-DK"/>
          </a:p>
        </p:txBody>
      </p:sp>
      <p:sp>
        <p:nvSpPr>
          <p:cNvPr id="3" name="Content Placeholder 2"/>
          <p:cNvSpPr>
            <a:spLocks noGrp="1"/>
          </p:cNvSpPr>
          <p:nvPr>
            <p:ph sz="half" idx="1" hasCustomPrompt="1"/>
          </p:nvPr>
        </p:nvSpPr>
        <p:spPr>
          <a:xfrm>
            <a:off x="2135559" y="1383417"/>
            <a:ext cx="9351591" cy="1108800"/>
          </a:xfrm>
        </p:spPr>
        <p:txBody>
          <a:bodyPr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dirty="0"/>
              <a:t>Klik her for at tilføje underoverskrift</a:t>
            </a:r>
            <a:endParaRPr lang="da-DK"/>
          </a:p>
          <a:p>
            <a:pPr lvl="1"/>
            <a:r>
              <a:rPr lang="da-DK" dirty="0"/>
              <a:t>Andet niveau</a:t>
            </a:r>
            <a:endParaRPr lang="da-DK"/>
          </a:p>
          <a:p>
            <a:pPr lvl="2"/>
            <a:endParaRPr lang="da-DK" dirty="0"/>
          </a:p>
        </p:txBody>
      </p:sp>
      <p:sp>
        <p:nvSpPr>
          <p:cNvPr id="4" name="Content Placeholder 3"/>
          <p:cNvSpPr>
            <a:spLocks noGrp="1"/>
          </p:cNvSpPr>
          <p:nvPr>
            <p:ph sz="half" idx="2" hasCustomPrompt="1"/>
          </p:nvPr>
        </p:nvSpPr>
        <p:spPr>
          <a:xfrm>
            <a:off x="2135559" y="2516400"/>
            <a:ext cx="9351590" cy="11484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None/>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dirty="0"/>
              <a:t>Klik her for at tilføje underoverskrift</a:t>
            </a:r>
            <a:endParaRPr lang="da-DK"/>
          </a:p>
          <a:p>
            <a:pPr lvl="1"/>
            <a:r>
              <a:rPr lang="da-DK" dirty="0"/>
              <a:t>Andet niveau</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2135559" y="3690000"/>
            <a:ext cx="9351590" cy="11448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None/>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noProof="0" dirty="0"/>
              <a:t>Klik for at tilføje underoverskrift</a:t>
            </a:r>
            <a:endParaRPr lang="da-DK"/>
          </a:p>
          <a:p>
            <a:pPr lvl="1"/>
            <a:r>
              <a:rPr lang="da-DK" noProof="0" dirty="0"/>
              <a:t>Andet niveau</a:t>
            </a:r>
            <a:endParaRPr lang="da-DK"/>
          </a:p>
        </p:txBody>
      </p:sp>
      <p:sp>
        <p:nvSpPr>
          <p:cNvPr id="30" name="Content Placeholder 10">
            <a:extLst>
              <a:ext uri="{FF2B5EF4-FFF2-40B4-BE49-F238E27FC236}">
                <a16:creationId xmlns:a16="http://schemas.microsoft.com/office/drawing/2014/main" id="{47A3BC7C-79E9-499F-BBA4-7AAF4CC6F0D4}"/>
              </a:ext>
            </a:extLst>
          </p:cNvPr>
          <p:cNvSpPr>
            <a:spLocks noGrp="1"/>
          </p:cNvSpPr>
          <p:nvPr>
            <p:ph sz="quarter" idx="14" hasCustomPrompt="1"/>
          </p:nvPr>
        </p:nvSpPr>
        <p:spPr>
          <a:xfrm>
            <a:off x="2135559" y="4860000"/>
            <a:ext cx="9351591" cy="10548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noProof="0" dirty="0"/>
              <a:t>Klik for at tilføje underoverskrift</a:t>
            </a:r>
            <a:endParaRPr lang="da-DK"/>
          </a:p>
          <a:p>
            <a:pPr lvl="1"/>
            <a:r>
              <a:rPr lang="da-DK" noProof="0" dirty="0"/>
              <a:t>Andet niveau</a:t>
            </a:r>
            <a:endParaRPr lang="da-DK"/>
          </a:p>
        </p:txBody>
      </p:sp>
      <p:cxnSp>
        <p:nvCxnSpPr>
          <p:cNvPr id="12" name="Straight Connector 11">
            <a:extLst>
              <a:ext uri="{FF2B5EF4-FFF2-40B4-BE49-F238E27FC236}">
                <a16:creationId xmlns:a16="http://schemas.microsoft.com/office/drawing/2014/main" id="{FDBF058C-27D8-4D60-B55B-EE1703C75AF3}"/>
              </a:ext>
            </a:extLst>
          </p:cNvPr>
          <p:cNvCxnSpPr>
            <a:cxnSpLocks/>
          </p:cNvCxnSpPr>
          <p:nvPr/>
        </p:nvCxnSpPr>
        <p:spPr bwMode="auto">
          <a:xfrm>
            <a:off x="2135559" y="2505563"/>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259779C2-36AD-43BA-99FC-A34E95CF8078}"/>
              </a:ext>
            </a:extLst>
          </p:cNvPr>
          <p:cNvCxnSpPr>
            <a:cxnSpLocks/>
          </p:cNvCxnSpPr>
          <p:nvPr/>
        </p:nvCxnSpPr>
        <p:spPr bwMode="auto">
          <a:xfrm>
            <a:off x="2135559" y="3675182"/>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09BE8152-475F-425D-A076-79CF1E3E69F9}"/>
              </a:ext>
            </a:extLst>
          </p:cNvPr>
          <p:cNvCxnSpPr>
            <a:cxnSpLocks/>
          </p:cNvCxnSpPr>
          <p:nvPr/>
        </p:nvCxnSpPr>
        <p:spPr bwMode="auto">
          <a:xfrm>
            <a:off x="2135559" y="4844800"/>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17" name="Text Placeholder 8">
            <a:extLst>
              <a:ext uri="{FF2B5EF4-FFF2-40B4-BE49-F238E27FC236}">
                <a16:creationId xmlns:a16="http://schemas.microsoft.com/office/drawing/2014/main" id="{94792C7B-92A0-4FF6-B35D-F2AEB7880E8E}"/>
              </a:ext>
            </a:extLst>
          </p:cNvPr>
          <p:cNvSpPr>
            <a:spLocks noGrp="1"/>
          </p:cNvSpPr>
          <p:nvPr>
            <p:ph type="body" sz="quarter" idx="23" hasCustomPrompt="1"/>
          </p:nvPr>
        </p:nvSpPr>
        <p:spPr>
          <a:xfrm>
            <a:off x="701675"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8" name="Text Placeholder 10">
            <a:extLst>
              <a:ext uri="{FF2B5EF4-FFF2-40B4-BE49-F238E27FC236}">
                <a16:creationId xmlns:a16="http://schemas.microsoft.com/office/drawing/2014/main" id="{C3A1B1E9-DECF-46F3-AAAB-6E78C85D04CC}"/>
              </a:ext>
            </a:extLst>
          </p:cNvPr>
          <p:cNvSpPr>
            <a:spLocks noGrp="1"/>
          </p:cNvSpPr>
          <p:nvPr>
            <p:ph type="body" sz="quarter" idx="24" hasCustomPrompt="1"/>
          </p:nvPr>
        </p:nvSpPr>
        <p:spPr>
          <a:xfrm>
            <a:off x="701675" y="262000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9" name="Text Placeholder 12">
            <a:extLst>
              <a:ext uri="{FF2B5EF4-FFF2-40B4-BE49-F238E27FC236}">
                <a16:creationId xmlns:a16="http://schemas.microsoft.com/office/drawing/2014/main" id="{B0F61776-DD49-4690-AD42-D6ABADF90CFA}"/>
              </a:ext>
            </a:extLst>
          </p:cNvPr>
          <p:cNvSpPr>
            <a:spLocks noGrp="1"/>
          </p:cNvSpPr>
          <p:nvPr>
            <p:ph type="body" sz="quarter" idx="25" hasCustomPrompt="1"/>
          </p:nvPr>
        </p:nvSpPr>
        <p:spPr>
          <a:xfrm>
            <a:off x="701675" y="3797925"/>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20" name="Text Placeholder 14">
            <a:extLst>
              <a:ext uri="{FF2B5EF4-FFF2-40B4-BE49-F238E27FC236}">
                <a16:creationId xmlns:a16="http://schemas.microsoft.com/office/drawing/2014/main" id="{99D2927B-9BA1-4072-844B-1840D4566B76}"/>
              </a:ext>
            </a:extLst>
          </p:cNvPr>
          <p:cNvSpPr>
            <a:spLocks noGrp="1"/>
          </p:cNvSpPr>
          <p:nvPr>
            <p:ph type="body" sz="quarter" idx="26" hasCustomPrompt="1"/>
          </p:nvPr>
        </p:nvSpPr>
        <p:spPr>
          <a:xfrm>
            <a:off x="701675" y="4975225"/>
            <a:ext cx="936000" cy="936000"/>
          </a:xfrm>
        </p:spPr>
        <p:txBody>
          <a:bodyPr lIns="72000" rIns="72000" anchor="ctr" anchorCtr="0"/>
          <a:lstStyle>
            <a:lvl1pPr marL="0" indent="0" algn="ctr">
              <a:buNone/>
              <a:defRPr sz="1400"/>
            </a:lvl1pPr>
          </a:lstStyle>
          <a:p>
            <a:pPr lvl="0"/>
            <a:r>
              <a:rPr lang="da-DK" dirty="0"/>
              <a:t>Placer ikon her</a:t>
            </a:r>
            <a:endParaRPr lang="da-DK"/>
          </a:p>
        </p:txBody>
      </p:sp>
    </p:spTree>
    <p:extLst>
      <p:ext uri="{BB962C8B-B14F-4D97-AF65-F5344CB8AC3E}">
        <p14:creationId xmlns:p14="http://schemas.microsoft.com/office/powerpoint/2010/main" val="2245451051"/>
      </p:ext>
    </p:extLst>
  </p:cSld>
  <p:clrMapOvr>
    <a:masterClrMapping/>
  </p:clrMapOvr>
  <p:hf hdr="0" ftr="0" dt="0"/>
  <p:extLst mod="1">
    <p:ext uri="{DCECCB84-F9BA-43D5-87BE-67443E8EF086}">
      <p15:sldGuideLst xmlns:p15="http://schemas.microsoft.com/office/powerpoint/2012/main">
        <p15:guide id="5" pos="1970">
          <p15:clr>
            <a:srgbClr val="A4A3A4"/>
          </p15:clr>
        </p15:guide>
        <p15:guide id="6" pos="2197">
          <p15:clr>
            <a:srgbClr val="A4A3A4"/>
          </p15:clr>
        </p15:guide>
        <p15:guide id="7" pos="3725">
          <p15:clr>
            <a:srgbClr val="A4A3A4"/>
          </p15:clr>
        </p15:guide>
        <p15:guide id="8" pos="3952">
          <p15:clr>
            <a:srgbClr val="A4A3A4"/>
          </p15:clr>
        </p15:guide>
        <p15:guide id="9" pos="5481">
          <p15:clr>
            <a:srgbClr val="A4A3A4"/>
          </p15:clr>
        </p15:guide>
        <p15:guide id="10" pos="5707">
          <p15:clr>
            <a:srgbClr val="A4A3A4"/>
          </p15:clr>
        </p15:guide>
        <p15:guide id="11" pos="1031">
          <p15:clr>
            <a:srgbClr val="A4A3A4"/>
          </p15:clr>
        </p15:guide>
        <p15:guide id="12" orient="horz" pos="1508">
          <p15:clr>
            <a:srgbClr val="A4A3A4"/>
          </p15:clr>
        </p15:guide>
        <p15:guide id="13" orient="horz" pos="2240">
          <p15:clr>
            <a:srgbClr val="A4A3A4"/>
          </p15:clr>
        </p15:guide>
        <p15:guide id="14" orient="horz" pos="1650">
          <p15:clr>
            <a:srgbClr val="A4A3A4"/>
          </p15:clr>
        </p15:guide>
        <p15:guide id="15" orient="horz" pos="2392">
          <p15:clr>
            <a:srgbClr val="A4A3A4"/>
          </p15:clr>
        </p15:guide>
        <p15:guide id="16" orient="horz" pos="2982">
          <p15:clr>
            <a:srgbClr val="A4A3A4"/>
          </p15:clr>
        </p15:guide>
        <p15:guide id="17" orient="horz" pos="4320">
          <p15:clr>
            <a:srgbClr val="A4A3A4"/>
          </p15:clr>
        </p15:guide>
        <p15:guide id="18" orient="horz" pos="3133">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    Statement    (kort tekst)">
    <p:spTree>
      <p:nvGrpSpPr>
        <p:cNvPr id="1" name=""/>
        <p:cNvGrpSpPr/>
        <p:nvPr/>
      </p:nvGrpSpPr>
      <p:grpSpPr>
        <a:xfrm>
          <a:off x="0" y="0"/>
          <a:ext cx="0" cy="0"/>
          <a:chOff x="0" y="0"/>
          <a:chExt cx="0" cy="0"/>
        </a:xfrm>
      </p:grpSpPr>
      <p:sp>
        <p:nvSpPr>
          <p:cNvPr id="12" name="Baggrund"/>
          <p:cNvSpPr>
            <a:spLocks noChangeArrowheads="1"/>
          </p:cNvSpPr>
          <p:nvPr/>
        </p:nvSpPr>
        <p:spPr bwMode="auto">
          <a:xfrm>
            <a:off x="179388" y="180975"/>
            <a:ext cx="11830050" cy="6496050"/>
          </a:xfrm>
          <a:prstGeom prst="rect">
            <a:avLst/>
          </a:prstGeom>
          <a:solidFill>
            <a:schemeClr val="tx2"/>
          </a:solidFill>
          <a:ln>
            <a:noFill/>
          </a:ln>
          <a:effectLst/>
        </p:spPr>
        <p:txBody>
          <a:bodyPr wrap="none" lIns="0" tIns="0" rIns="0" bIns="0" anchor="ctr"/>
          <a:lstStyle/>
          <a:p>
            <a:endParaRPr lang="da-DK" sz="1700" dirty="0"/>
          </a:p>
        </p:txBody>
      </p:sp>
      <p:sp>
        <p:nvSpPr>
          <p:cNvPr id="2" name="Title 1"/>
          <p:cNvSpPr>
            <a:spLocks noGrp="1"/>
          </p:cNvSpPr>
          <p:nvPr>
            <p:ph type="title" hasCustomPrompt="1"/>
          </p:nvPr>
        </p:nvSpPr>
        <p:spPr bwMode="white">
          <a:xfrm>
            <a:off x="701675" y="1357273"/>
            <a:ext cx="10785475" cy="4566398"/>
          </a:xfrm>
        </p:spPr>
        <p:txBody>
          <a:bodyPr rIns="0"/>
          <a:lstStyle>
            <a:lvl1pPr algn="ctr">
              <a:lnSpc>
                <a:spcPct val="88000"/>
              </a:lnSpc>
              <a:defRPr sz="4400">
                <a:solidFill>
                  <a:schemeClr val="bg1"/>
                </a:solidFill>
              </a:defRPr>
            </a:lvl1pPr>
          </a:lstStyle>
          <a:p>
            <a:r>
              <a:rPr lang="da-DK" dirty="0"/>
              <a:t>Klik her for at tilføje tekst</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bwMode="white"/>
        <p:txBody>
          <a:bodyPr/>
          <a:lstStyle>
            <a:lvl1pPr>
              <a:defRPr>
                <a:solidFill>
                  <a:schemeClr val="bg1"/>
                </a:solidFill>
              </a:defRPr>
            </a:lvl1p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13" name="Slide Number Placeholder 5 (FAST)"/>
          <p:cNvSpPr txBox="1">
            <a:spLocks/>
          </p:cNvSpPr>
          <p:nvPr/>
        </p:nvSpPr>
        <p:spPr bwMode="white">
          <a:xfrm>
            <a:off x="702668" y="6400800"/>
            <a:ext cx="279770" cy="274857"/>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pic>
        <p:nvPicPr>
          <p:cNvPr id="806101114" name="image" descr="{&quot;templafy&quot;:{&quot;id&quot;:&quot;4cd8be0a-3d52-498f-930e-0d829ff7d138&quot;}}"/>
          <p:cNvPicPr>
            <a:picLocks noChangeAspect="1"/>
          </p:cNvPicPr>
          <p:nvPr/>
        </p:nvPicPr>
        <p:blipFill>
          <a:blip r:embed="rId2">
            <a:extLst/>
          </a:blip>
          <a:stretch>
            <a:fillRect/>
          </a:stretch>
        </p:blipFill>
        <p:spPr>
          <a:xfrm>
            <a:off x="8976321" y="6042696"/>
            <a:ext cx="2534400" cy="655200"/>
          </a:xfrm>
          <a:prstGeom prst="rect">
            <a:avLst/>
          </a:prstGeom>
        </p:spPr>
      </p:pic>
    </p:spTree>
    <p:extLst>
      <p:ext uri="{BB962C8B-B14F-4D97-AF65-F5344CB8AC3E}">
        <p14:creationId xmlns:p14="http://schemas.microsoft.com/office/powerpoint/2010/main" val="13593458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Skillesid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179388" y="179388"/>
            <a:ext cx="11830050" cy="6498612"/>
          </a:xfrm>
          <a:noFill/>
        </p:spPr>
        <p:txBody>
          <a:bodyPr lIns="72000" tIns="36000" rIns="4726800" anchor="t" anchorCtr="0"/>
          <a:lstStyle>
            <a:lvl1pPr marL="0" indent="0" algn="ctr">
              <a:buNone/>
              <a:defRPr sz="1400" b="0"/>
            </a:lvl1pPr>
          </a:lstStyle>
          <a:p>
            <a:r>
              <a:rPr lang="da-DK" noProof="1"/>
              <a:t>Klik på rammen for at indsætte billede via Templafy og Images</a:t>
            </a:r>
            <a:endParaRPr lang="da-DK"/>
          </a:p>
        </p:txBody>
      </p:sp>
      <p:sp>
        <p:nvSpPr>
          <p:cNvPr id="11" name="Title 1">
            <a:extLst>
              <a:ext uri="{FF2B5EF4-FFF2-40B4-BE49-F238E27FC236}">
                <a16:creationId xmlns:a16="http://schemas.microsoft.com/office/drawing/2014/main" id="{3130A091-D2A2-437A-86F2-B1116CB2DD8B}"/>
              </a:ext>
            </a:extLst>
          </p:cNvPr>
          <p:cNvSpPr>
            <a:spLocks noGrp="1"/>
          </p:cNvSpPr>
          <p:nvPr>
            <p:ph type="title" hasCustomPrompt="1"/>
          </p:nvPr>
        </p:nvSpPr>
        <p:spPr>
          <a:xfrm>
            <a:off x="7282800" y="180000"/>
            <a:ext cx="4438800" cy="6498000"/>
          </a:xfrm>
          <a:solidFill>
            <a:schemeClr val="tx2"/>
          </a:solidFill>
        </p:spPr>
        <p:txBody>
          <a:bodyPr lIns="241200" tIns="234000" rIns="241200" bIns="234000"/>
          <a:lstStyle>
            <a:lvl1pPr>
              <a:lnSpc>
                <a:spcPct val="88000"/>
              </a:lnSpc>
              <a:defRPr sz="3400">
                <a:solidFill>
                  <a:schemeClr val="bg1"/>
                </a:solidFill>
              </a:defRPr>
            </a:lvl1pPr>
          </a:lstStyle>
          <a:p>
            <a:pPr lvl="0"/>
            <a:r>
              <a:rPr lang="da-DK" noProof="0" dirty="0"/>
              <a:t>Klik for at tilføje titel</a:t>
            </a:r>
            <a:endParaRPr lang="da-DK"/>
          </a:p>
        </p:txBody>
      </p:sp>
      <p:sp>
        <p:nvSpPr>
          <p:cNvPr id="13" name="Text Placeholder 2"/>
          <p:cNvSpPr>
            <a:spLocks noGrp="1"/>
          </p:cNvSpPr>
          <p:nvPr>
            <p:ph type="body" sz="half" idx="1" hasCustomPrompt="1"/>
          </p:nvPr>
        </p:nvSpPr>
        <p:spPr bwMode="white">
          <a:xfrm>
            <a:off x="7550034" y="1450800"/>
            <a:ext cx="3941166" cy="3780000"/>
          </a:xfrm>
        </p:spPr>
        <p:txBody>
          <a:bodyPr rIns="144000"/>
          <a:lstStyle>
            <a:lvl1pPr>
              <a:buClrTx/>
              <a:defRPr>
                <a:solidFill>
                  <a:schemeClr val="bg1"/>
                </a:solidFill>
              </a:defRPr>
            </a:lvl1pPr>
            <a:lvl2pPr>
              <a:buClrTx/>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ClrTx/>
              <a:defRPr>
                <a:solidFill>
                  <a:schemeClr val="bg1"/>
                </a:solidFill>
              </a:defRPr>
            </a:lvl6pPr>
            <a:lvl7pPr>
              <a:buClrTx/>
              <a:defRPr>
                <a:solidFill>
                  <a:schemeClr val="bg1"/>
                </a:solidFill>
              </a:defRPr>
            </a:lvl7pPr>
            <a:lvl8pPr>
              <a:buClrTx/>
              <a:defRPr>
                <a:solidFill>
                  <a:schemeClr val="bg1"/>
                </a:solidFill>
              </a:defRPr>
            </a:lvl8pPr>
            <a:lvl9pPr>
              <a:buClrTx/>
              <a:defRPr>
                <a:solidFill>
                  <a:schemeClr val="bg1"/>
                </a:solidFill>
              </a:defRPr>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10" name="Date Placeholder 2"/>
          <p:cNvSpPr>
            <a:spLocks noGrp="1"/>
          </p:cNvSpPr>
          <p:nvPr>
            <p:ph type="dt" sz="half" idx="17"/>
          </p:nvPr>
        </p:nvSpPr>
        <p:spPr>
          <a:xfrm>
            <a:off x="0" y="6912000"/>
            <a:ext cx="0" cy="0"/>
          </a:xfrm>
        </p:spPr>
        <p:txBody>
          <a:bodyPr/>
          <a:lstStyle/>
          <a:p>
            <a:fld id="{D709F18B-C64D-467D-95E0-03999A31A181}" type="datetime1">
              <a:rPr lang="da-DK" smtClean="0"/>
              <a:t>25-11-2024</a:t>
            </a:fld>
            <a:endParaRPr lang="da-DK" dirty="0"/>
          </a:p>
        </p:txBody>
      </p:sp>
      <p:sp>
        <p:nvSpPr>
          <p:cNvPr id="16" name="Footer Placeholder 3">
            <a:extLst>
              <a:ext uri="{FF2B5EF4-FFF2-40B4-BE49-F238E27FC236}">
                <a16:creationId xmlns:a16="http://schemas.microsoft.com/office/drawing/2014/main" id="{CB61A52D-8590-43B2-9F10-300CF644B6B9}"/>
              </a:ext>
            </a:extLst>
          </p:cNvPr>
          <p:cNvSpPr>
            <a:spLocks noGrp="1"/>
          </p:cNvSpPr>
          <p:nvPr>
            <p:ph type="ftr" sz="quarter" idx="18"/>
          </p:nvPr>
        </p:nvSpPr>
        <p:spPr>
          <a:xfrm>
            <a:off x="1029600" y="6400800"/>
            <a:ext cx="3794400" cy="277200"/>
          </a:xfrm>
        </p:spPr>
        <p:txBody>
          <a:bodyPr/>
          <a:lstStyle>
            <a:lvl1pPr>
              <a:defRPr>
                <a:solidFill>
                  <a:schemeClr val="bg1"/>
                </a:solidFill>
              </a:defRPr>
            </a:lvl1pPr>
          </a:lstStyle>
          <a:p>
            <a:endParaRPr lang="da-DK" dirty="0"/>
          </a:p>
        </p:txBody>
      </p:sp>
      <p:sp>
        <p:nvSpPr>
          <p:cNvPr id="17" name="Slide Number Placeholder 7">
            <a:extLst>
              <a:ext uri="{FF2B5EF4-FFF2-40B4-BE49-F238E27FC236}">
                <a16:creationId xmlns:a16="http://schemas.microsoft.com/office/drawing/2014/main" id="{7B82154A-6A4A-4F95-8844-A5A220EDA9A5}"/>
              </a:ext>
            </a:extLst>
          </p:cNvPr>
          <p:cNvSpPr>
            <a:spLocks noGrp="1"/>
          </p:cNvSpPr>
          <p:nvPr>
            <p:ph type="sldNum" sz="quarter" idx="19"/>
          </p:nvPr>
        </p:nvSpPr>
        <p:spPr>
          <a:xfrm>
            <a:off x="702000" y="6400800"/>
            <a:ext cx="280800" cy="254625"/>
          </a:xfrm>
        </p:spPr>
        <p:txBody>
          <a:bodyPr/>
          <a:lstStyle>
            <a:lvl1pPr>
              <a:defRPr>
                <a:solidFill>
                  <a:schemeClr val="bg1"/>
                </a:solidFill>
              </a:defRPr>
            </a:lvl1pPr>
          </a:lstStyle>
          <a:p>
            <a:fld id="{80AE25ED-097C-4BDC-A7CE-FA97BD9CA3B5}" type="slidenum">
              <a:rPr lang="da-DK" smtClean="0"/>
              <a:pPr/>
              <a:t>‹nr.›</a:t>
            </a:fld>
            <a:endParaRPr lang="da-DK" dirty="0"/>
          </a:p>
        </p:txBody>
      </p:sp>
      <p:pic>
        <p:nvPicPr>
          <p:cNvPr id="567882022" name="Logo" descr="{&quot;templafy&quot;:{&quot;id&quot;:&quot;4117ac56-6d62-4393-89ab-750cf29f4fec&quot;}}"/>
          <p:cNvPicPr>
            <a:picLocks noChangeAspect="1"/>
          </p:cNvPicPr>
          <p:nvPr/>
        </p:nvPicPr>
        <p:blipFill>
          <a:blip r:embed="rId2">
            <a:extLst/>
          </a:blip>
          <a:stretch>
            <a:fillRect/>
          </a:stretch>
        </p:blipFill>
        <p:spPr>
          <a:xfrm>
            <a:off x="8976321" y="6042696"/>
            <a:ext cx="2534400" cy="655200"/>
          </a:xfrm>
          <a:prstGeom prst="rect">
            <a:avLst/>
          </a:prstGeom>
        </p:spPr>
      </p:pic>
      <p:sp>
        <p:nvSpPr>
          <p:cNvPr id="9" name="AutoShape 4">
            <a:extLst>
              <a:ext uri="{FF2B5EF4-FFF2-40B4-BE49-F238E27FC236}">
                <a16:creationId xmlns:a16="http://schemas.microsoft.com/office/drawing/2014/main" id="{8E9F2879-9B5A-4058-B154-E03170C6CED0}"/>
              </a:ext>
            </a:extLst>
          </p:cNvPr>
          <p:cNvSpPr>
            <a:spLocks/>
          </p:cNvSpPr>
          <p:nvPr/>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3384468308"/>
      </p:ext>
    </p:extLst>
  </p:cSld>
  <p:clrMapOvr>
    <a:overrideClrMapping bg1="lt1" tx1="dk1" bg2="lt2" tx2="dk2" accent1="accent1" accent2="accent2" accent3="accent3" accent4="accent4" accent5="accent5" accent6="accent6" hlink="hlink" folHlink="folHlink"/>
  </p:clrMapOvr>
  <p:hf hdr="0" ftr="0" dt="0"/>
  <p:extLst mod="1">
    <p:ext uri="{DCECCB84-F9BA-43D5-87BE-67443E8EF086}">
      <p15:sldGuideLst xmlns:p15="http://schemas.microsoft.com/office/powerpoint/2012/main">
        <p15:guide id="1" pos="4587">
          <p15:clr>
            <a:srgbClr val="A4A3A4"/>
          </p15:clr>
        </p15:guide>
        <p15:guide id="2" pos="4755">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     Skilleside     (mere tekst)">
    <p:spTree>
      <p:nvGrpSpPr>
        <p:cNvPr id="1" name=""/>
        <p:cNvGrpSpPr/>
        <p:nvPr/>
      </p:nvGrpSpPr>
      <p:grpSpPr>
        <a:xfrm>
          <a:off x="0" y="0"/>
          <a:ext cx="0" cy="0"/>
          <a:chOff x="0" y="0"/>
          <a:chExt cx="0" cy="0"/>
        </a:xfrm>
      </p:grpSpPr>
      <p:sp>
        <p:nvSpPr>
          <p:cNvPr id="10" name="Baggrund"/>
          <p:cNvSpPr/>
          <p:nvPr/>
        </p:nvSpPr>
        <p:spPr bwMode="white">
          <a:xfrm>
            <a:off x="0" y="0"/>
            <a:ext cx="12192000" cy="6858000"/>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8000"/>
              </a:lnSpc>
              <a:spcBef>
                <a:spcPct val="54000"/>
              </a:spcBef>
              <a:spcAft>
                <a:spcPct val="0"/>
              </a:spcAft>
              <a:buClrTx/>
              <a:buSzTx/>
              <a:buFontTx/>
              <a:buNone/>
              <a:tabLst/>
            </a:pPr>
            <a:endParaRPr kumimoji="0" lang="da-DK" sz="1700" b="0" i="0" u="none" strike="noStrike" cap="none" normalizeH="0" baseline="0" dirty="0">
              <a:ln>
                <a:noFill/>
              </a:ln>
              <a:solidFill>
                <a:schemeClr val="tx1"/>
              </a:solidFill>
              <a:effectLst/>
              <a:latin typeface="Arial" charset="0"/>
            </a:endParaRPr>
          </a:p>
        </p:txBody>
      </p:sp>
      <p:sp>
        <p:nvSpPr>
          <p:cNvPr id="7" name="Picture Placeholder 6"/>
          <p:cNvSpPr>
            <a:spLocks noGrp="1"/>
          </p:cNvSpPr>
          <p:nvPr>
            <p:ph type="pic" sz="quarter" idx="13" hasCustomPrompt="1"/>
          </p:nvPr>
        </p:nvSpPr>
        <p:spPr>
          <a:xfrm>
            <a:off x="179388" y="180975"/>
            <a:ext cx="11830050" cy="6494503"/>
          </a:xfrm>
        </p:spPr>
        <p:txBody>
          <a:bodyPr lIns="72000" tIns="36000" rIns="72000"/>
          <a:lstStyle>
            <a:lvl1pPr marL="0" indent="0" algn="ctr">
              <a:buNone/>
              <a:defRPr sz="1400"/>
            </a:lvl1pPr>
          </a:lstStyle>
          <a:p>
            <a:r>
              <a:rPr lang="da-DK" noProof="1"/>
              <a:t>Klik på rammen for at indsætte billede via Templafy og Images</a:t>
            </a:r>
            <a:endParaRPr lang="da-DK"/>
          </a:p>
        </p:txBody>
      </p:sp>
      <p:sp>
        <p:nvSpPr>
          <p:cNvPr id="6" name="Text Placeholder 5"/>
          <p:cNvSpPr>
            <a:spLocks noGrp="1"/>
          </p:cNvSpPr>
          <p:nvPr>
            <p:ph type="body" sz="quarter" idx="16" hasCustomPrompt="1"/>
          </p:nvPr>
        </p:nvSpPr>
        <p:spPr>
          <a:xfrm>
            <a:off x="701675" y="412750"/>
            <a:ext cx="10785475" cy="1027150"/>
          </a:xfrm>
          <a:solidFill>
            <a:srgbClr val="FFFFFF">
              <a:alpha val="70000"/>
            </a:srgbClr>
          </a:solidFill>
        </p:spPr>
        <p:txBody>
          <a:bodyPr wrap="square" lIns="252000" tIns="216000" rIns="252000" bIns="216000">
            <a:spAutoFit/>
          </a:bodyPr>
          <a:lstStyle>
            <a:lvl1pPr marL="0" indent="0" algn="l">
              <a:lnSpc>
                <a:spcPct val="96000"/>
              </a:lnSpc>
              <a:spcBef>
                <a:spcPts val="0"/>
              </a:spcBef>
              <a:buNone/>
              <a:defRPr sz="4000" b="0">
                <a:solidFill>
                  <a:srgbClr val="031D5C"/>
                </a:solidFill>
                <a:latin typeface="+mj-lt"/>
              </a:defRPr>
            </a:lvl1pPr>
            <a:lvl2pPr algn="r">
              <a:spcBef>
                <a:spcPts val="1200"/>
              </a:spcBef>
              <a:defRPr sz="1200" b="1" cap="all" baseline="0">
                <a:solidFill>
                  <a:schemeClr val="tx2"/>
                </a:solidFill>
              </a:defRPr>
            </a:lvl2pPr>
          </a:lstStyle>
          <a:p>
            <a:pPr lvl="0"/>
            <a:r>
              <a:rPr lang="da-DK" dirty="0"/>
              <a:t>Klik her for at tilføje tekst</a:t>
            </a:r>
            <a:endParaRPr lang="da-DK"/>
          </a:p>
        </p:txBody>
      </p:sp>
      <p:sp>
        <p:nvSpPr>
          <p:cNvPr id="3" name="Date Placeholder 2"/>
          <p:cNvSpPr>
            <a:spLocks noGrp="1"/>
          </p:cNvSpPr>
          <p:nvPr>
            <p:ph type="dt" sz="half" idx="17"/>
          </p:nvPr>
        </p:nvSpPr>
        <p:spPr/>
        <p:txBody>
          <a:bodyPr/>
          <a:lstStyle/>
          <a:p>
            <a:fld id="{D709F18B-C64D-467D-95E0-03999A31A181}" type="datetime1">
              <a:rPr lang="da-DK" smtClean="0"/>
              <a:t>25-11-2024</a:t>
            </a:fld>
            <a:endParaRPr lang="da-DK" dirty="0"/>
          </a:p>
        </p:txBody>
      </p:sp>
      <p:sp>
        <p:nvSpPr>
          <p:cNvPr id="4" name="Footer Placeholder 3"/>
          <p:cNvSpPr>
            <a:spLocks noGrp="1"/>
          </p:cNvSpPr>
          <p:nvPr>
            <p:ph type="ftr" sz="quarter" idx="18"/>
          </p:nvPr>
        </p:nvSpPr>
        <p:spPr/>
        <p:txBody>
          <a:bodyPr/>
          <a:lstStyle>
            <a:lvl1pPr>
              <a:defRPr>
                <a:solidFill>
                  <a:schemeClr val="bg1"/>
                </a:solidFill>
              </a:defRPr>
            </a:lvl1pPr>
          </a:lstStyle>
          <a:p>
            <a:endParaRPr lang="da-DK" dirty="0"/>
          </a:p>
        </p:txBody>
      </p:sp>
      <p:sp>
        <p:nvSpPr>
          <p:cNvPr id="12" name="Slide Number Placeholder 7"/>
          <p:cNvSpPr>
            <a:spLocks noGrp="1"/>
          </p:cNvSpPr>
          <p:nvPr>
            <p:ph type="sldNum" sz="quarter" idx="19"/>
          </p:nvPr>
        </p:nvSpPr>
        <p:spPr>
          <a:xfrm>
            <a:off x="702000" y="6400800"/>
            <a:ext cx="280800" cy="254625"/>
          </a:xfrm>
        </p:spPr>
        <p:txBody>
          <a:bodyPr/>
          <a:lstStyle>
            <a:lvl1pPr>
              <a:defRPr>
                <a:solidFill>
                  <a:schemeClr val="bg1"/>
                </a:solidFill>
              </a:defRPr>
            </a:lvl1pPr>
          </a:lstStyle>
          <a:p>
            <a:fld id="{80AE25ED-097C-4BDC-A7CE-FA97BD9CA3B5}" type="slidenum">
              <a:rPr lang="da-DK" smtClean="0"/>
              <a:pPr/>
              <a:t>‹nr.›</a:t>
            </a:fld>
            <a:endParaRPr lang="da-DK" dirty="0"/>
          </a:p>
        </p:txBody>
      </p:sp>
      <p:pic>
        <p:nvPicPr>
          <p:cNvPr id="604722007" name="Logo" descr="{&quot;templafy&quot;:{&quot;id&quot;:&quot;dd95f082-a0eb-433d-8dfa-84fb377ad1a3&quot;}}"/>
          <p:cNvPicPr>
            <a:picLocks noChangeAspect="1"/>
          </p:cNvPicPr>
          <p:nvPr/>
        </p:nvPicPr>
        <p:blipFill>
          <a:blip r:embed="rId2">
            <a:extLst/>
          </a:blip>
          <a:stretch>
            <a:fillRect/>
          </a:stretch>
        </p:blipFill>
        <p:spPr>
          <a:xfrm>
            <a:off x="8976321" y="6042696"/>
            <a:ext cx="2534400" cy="655200"/>
          </a:xfrm>
          <a:prstGeom prst="rect">
            <a:avLst/>
          </a:prstGeom>
        </p:spPr>
      </p:pic>
      <p:sp>
        <p:nvSpPr>
          <p:cNvPr id="11" name="AutoShape 4">
            <a:extLst>
              <a:ext uri="{FF2B5EF4-FFF2-40B4-BE49-F238E27FC236}">
                <a16:creationId xmlns:a16="http://schemas.microsoft.com/office/drawing/2014/main" id="{743BB1CB-D07E-4306-A02E-E60C03604D76}"/>
              </a:ext>
            </a:extLst>
          </p:cNvPr>
          <p:cNvSpPr>
            <a:spLocks/>
          </p:cNvSpPr>
          <p:nvPr/>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368875841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med log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2DAD9-61A5-4644-911A-CD4E35B30F1B}"/>
              </a:ext>
            </a:extLst>
          </p:cNvPr>
          <p:cNvSpPr>
            <a:spLocks noGrp="1"/>
          </p:cNvSpPr>
          <p:nvPr>
            <p:ph type="dt" sz="half" idx="10"/>
          </p:nvPr>
        </p:nvSpPr>
        <p:spPr/>
        <p:txBody>
          <a:bodyPr/>
          <a:lstStyle/>
          <a:p>
            <a:fld id="{D709F18B-C64D-467D-95E0-03999A31A181}" type="datetime1">
              <a:rPr lang="da-DK" smtClean="0"/>
              <a:t>25-11-2024</a:t>
            </a:fld>
            <a:endParaRPr lang="da-DK" dirty="0"/>
          </a:p>
        </p:txBody>
      </p:sp>
      <p:sp>
        <p:nvSpPr>
          <p:cNvPr id="3" name="Footer Placeholder 2">
            <a:extLst>
              <a:ext uri="{FF2B5EF4-FFF2-40B4-BE49-F238E27FC236}">
                <a16:creationId xmlns:a16="http://schemas.microsoft.com/office/drawing/2014/main" id="{3960EBFC-9F9A-4DB5-9FA4-FE26576D8AA1}"/>
              </a:ext>
            </a:extLst>
          </p:cNvPr>
          <p:cNvSpPr>
            <a:spLocks noGrp="1"/>
          </p:cNvSpPr>
          <p:nvPr>
            <p:ph type="ftr" sz="quarter" idx="11"/>
          </p:nvPr>
        </p:nvSpPr>
        <p:spPr/>
        <p:txBody>
          <a:bodyPr/>
          <a:lstStyle/>
          <a:p>
            <a:endParaRPr lang="da-DK" dirty="0"/>
          </a:p>
        </p:txBody>
      </p:sp>
      <p:sp>
        <p:nvSpPr>
          <p:cNvPr id="4" name="Slide Number Placeholder 3">
            <a:extLst>
              <a:ext uri="{FF2B5EF4-FFF2-40B4-BE49-F238E27FC236}">
                <a16:creationId xmlns:a16="http://schemas.microsoft.com/office/drawing/2014/main" id="{6F13AFC6-9F5F-4A43-A002-F25D24167029}"/>
              </a:ext>
            </a:extLst>
          </p:cNvPr>
          <p:cNvSpPr>
            <a:spLocks noGrp="1"/>
          </p:cNvSpPr>
          <p:nvPr>
            <p:ph type="sldNum" sz="quarter" idx="12"/>
          </p:nvPr>
        </p:nvSpPr>
        <p:spPr/>
        <p:txBody>
          <a:bodyPr/>
          <a:lstStyle/>
          <a:p>
            <a:fld id="{80AE25ED-097C-4BDC-A7CE-FA97BD9CA3B5}" type="slidenum">
              <a:rPr lang="da-DK" smtClean="0"/>
              <a:pPr/>
              <a:t>‹nr.›</a:t>
            </a:fld>
            <a:endParaRPr lang="da-DK" dirty="0"/>
          </a:p>
        </p:txBody>
      </p:sp>
    </p:spTree>
    <p:extLst>
      <p:ext uri="{BB962C8B-B14F-4D97-AF65-F5344CB8AC3E}">
        <p14:creationId xmlns:p14="http://schemas.microsoft.com/office/powerpoint/2010/main" val="1882538277"/>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Hvid tom">
    <p:spTree>
      <p:nvGrpSpPr>
        <p:cNvPr id="1" name=""/>
        <p:cNvGrpSpPr/>
        <p:nvPr/>
      </p:nvGrpSpPr>
      <p:grpSpPr>
        <a:xfrm>
          <a:off x="0" y="0"/>
          <a:ext cx="0" cy="0"/>
          <a:chOff x="0" y="0"/>
          <a:chExt cx="0" cy="0"/>
        </a:xfrm>
      </p:grpSpPr>
      <p:sp>
        <p:nvSpPr>
          <p:cNvPr id="6" name="Baggrund"/>
          <p:cNvSpPr/>
          <p:nvPr/>
        </p:nvSpPr>
        <p:spPr bwMode="auto">
          <a:xfrm>
            <a:off x="1838" y="0"/>
            <a:ext cx="12190161" cy="6858000"/>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8000"/>
              </a:lnSpc>
              <a:spcBef>
                <a:spcPct val="54000"/>
              </a:spcBef>
              <a:spcAft>
                <a:spcPct val="0"/>
              </a:spcAft>
              <a:buClrTx/>
              <a:buSzTx/>
              <a:buFontTx/>
              <a:buNone/>
              <a:tabLst/>
            </a:pPr>
            <a:endParaRPr kumimoji="0" lang="da-DK" sz="1700" b="0" i="0" u="none" strike="noStrike" cap="none" normalizeH="0" baseline="0" dirty="0">
              <a:ln>
                <a:noFill/>
              </a:ln>
              <a:solidFill>
                <a:schemeClr val="tx1"/>
              </a:solidFill>
              <a:effectLst/>
              <a:latin typeface="Arial" charset="0"/>
            </a:endParaRPr>
          </a:p>
        </p:txBody>
      </p:sp>
      <p:sp>
        <p:nvSpPr>
          <p:cNvPr id="2" name="Title 1">
            <a:extLst>
              <a:ext uri="{FF2B5EF4-FFF2-40B4-BE49-F238E27FC236}">
                <a16:creationId xmlns:a16="http://schemas.microsoft.com/office/drawing/2014/main" id="{9277A8AC-F640-4960-ADC6-30AC3801C4E2}"/>
              </a:ext>
            </a:extLst>
          </p:cNvPr>
          <p:cNvSpPr>
            <a:spLocks noGrp="1"/>
          </p:cNvSpPr>
          <p:nvPr>
            <p:ph type="title" hasCustomPrompt="1"/>
          </p:nvPr>
        </p:nvSpPr>
        <p:spPr/>
        <p:txBody>
          <a:bodyPr/>
          <a:lstStyle/>
          <a:p>
            <a:r>
              <a:rPr lang="da-DK" dirty="0"/>
              <a:t>Klik her for at tilføje titel</a:t>
            </a:r>
            <a:endParaRPr lang="da-DK"/>
          </a:p>
        </p:txBody>
      </p:sp>
      <p:sp>
        <p:nvSpPr>
          <p:cNvPr id="3" name="Date Placeholder 2"/>
          <p:cNvSpPr>
            <a:spLocks noGrp="1"/>
          </p:cNvSpPr>
          <p:nvPr>
            <p:ph type="dt" sz="half" idx="10"/>
          </p:nvPr>
        </p:nvSpPr>
        <p:spPr>
          <a:xfrm>
            <a:off x="0" y="6912000"/>
            <a:ext cx="0" cy="0"/>
          </a:xfrm>
          <a:prstGeom prst="rect">
            <a:avLst/>
          </a:prstGeom>
        </p:spPr>
        <p:txBody>
          <a:bodyPr/>
          <a:lstStyle>
            <a:lvl1pPr>
              <a:defRPr>
                <a:noFill/>
              </a:defRPr>
            </a:lvl1pPr>
          </a:lstStyle>
          <a:p>
            <a:fld id="{ED5F2DD1-FF2E-4A6A-A9E9-8BE1BCFC17F4}" type="datetime1">
              <a:rPr lang="da-DK" smtClean="0"/>
              <a:pPr/>
              <a:t>25-11-2024</a:t>
            </a:fld>
            <a:endParaRPr lang="da-DK" dirty="0"/>
          </a:p>
        </p:txBody>
      </p:sp>
      <p:sp>
        <p:nvSpPr>
          <p:cNvPr id="4" name="Footer Placeholder 3"/>
          <p:cNvSpPr>
            <a:spLocks noGrp="1"/>
          </p:cNvSpPr>
          <p:nvPr>
            <p:ph type="ftr" sz="quarter" idx="11"/>
          </p:nvPr>
        </p:nvSpPr>
        <p:spPr>
          <a:xfrm>
            <a:off x="0" y="6912000"/>
            <a:ext cx="0" cy="0"/>
          </a:xfrm>
          <a:prstGeom prst="rect">
            <a:avLst/>
          </a:prstGeom>
        </p:spPr>
        <p:txBody>
          <a:bodyPr/>
          <a:lstStyle>
            <a:lvl1pPr>
              <a:defRPr>
                <a:noFill/>
              </a:defRPr>
            </a:lvl1pPr>
          </a:lstStyle>
          <a:p>
            <a:endParaRPr lang="da-DK" dirty="0"/>
          </a:p>
        </p:txBody>
      </p:sp>
      <p:sp>
        <p:nvSpPr>
          <p:cNvPr id="5" name="Slide Number Placeholder 4"/>
          <p:cNvSpPr>
            <a:spLocks noGrp="1"/>
          </p:cNvSpPr>
          <p:nvPr>
            <p:ph type="sldNum" sz="quarter" idx="12"/>
          </p:nvPr>
        </p:nvSpPr>
        <p:spPr>
          <a:xfrm>
            <a:off x="0" y="6912000"/>
            <a:ext cx="0" cy="0"/>
          </a:xfrm>
          <a:prstGeom prst="rect">
            <a:avLst/>
          </a:prstGeom>
        </p:spPr>
        <p:txBody>
          <a:bodyPr/>
          <a:lstStyle>
            <a:lvl1pPr>
              <a:defRPr>
                <a:noFill/>
              </a:defRPr>
            </a:lvl1pPr>
          </a:lstStyle>
          <a:p>
            <a:fld id="{1E80101F-5742-4645-B1C0-D6AFABF6C92F}" type="slidenum">
              <a:rPr lang="da-DK" smtClean="0"/>
              <a:pPr/>
              <a:t>‹nr.›</a:t>
            </a:fld>
            <a:endParaRPr lang="da-DK" dirty="0"/>
          </a:p>
        </p:txBody>
      </p:sp>
    </p:spTree>
    <p:extLst>
      <p:ext uri="{BB962C8B-B14F-4D97-AF65-F5344CB8AC3E}">
        <p14:creationId xmlns:p14="http://schemas.microsoft.com/office/powerpoint/2010/main" val="285417620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Afslutning">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179388" y="179388"/>
            <a:ext cx="11830050" cy="6498612"/>
          </a:xfrm>
          <a:noFill/>
        </p:spPr>
        <p:txBody>
          <a:bodyPr lIns="72000" tIns="36000" rIns="72000" anchor="t" anchorCtr="0"/>
          <a:lstStyle>
            <a:lvl1pPr marL="0" indent="0" algn="ctr">
              <a:buNone/>
              <a:defRPr sz="1400" b="0"/>
            </a:lvl1pPr>
          </a:lstStyle>
          <a:p>
            <a:r>
              <a:rPr lang="da-DK" noProof="1"/>
              <a:t>Klik på rammen for at indsætte billede via Templafy og Images</a:t>
            </a:r>
            <a:endParaRPr lang="da-DK"/>
          </a:p>
        </p:txBody>
      </p:sp>
      <p:sp>
        <p:nvSpPr>
          <p:cNvPr id="18" name="Text Placeholder 3"/>
          <p:cNvSpPr>
            <a:spLocks noGrp="1"/>
          </p:cNvSpPr>
          <p:nvPr>
            <p:ph type="body" sz="quarter" idx="11" hasCustomPrompt="1"/>
          </p:nvPr>
        </p:nvSpPr>
        <p:spPr>
          <a:xfrm>
            <a:off x="467544" y="4779149"/>
            <a:ext cx="11255000" cy="1897875"/>
          </a:xfrm>
          <a:solidFill>
            <a:schemeClr val="tx2">
              <a:alpha val="80000"/>
            </a:schemeClr>
          </a:solidFill>
        </p:spPr>
        <p:txBody>
          <a:bodyPr lIns="234000" tIns="234000" rIns="2970000" bIns="234000" anchor="t" anchorCtr="0"/>
          <a:lstStyle>
            <a:lvl1pPr marL="0" indent="0">
              <a:lnSpc>
                <a:spcPct val="100000"/>
              </a:lnSpc>
              <a:spcBef>
                <a:spcPts val="0"/>
              </a:spcBef>
              <a:buNone/>
              <a:defRPr sz="1800" b="0">
                <a:solidFill>
                  <a:schemeClr val="bg1"/>
                </a:solidFill>
              </a:defRPr>
            </a:lvl1pPr>
          </a:lstStyle>
          <a:p>
            <a:r>
              <a:rPr lang="da-DK" dirty="0"/>
              <a:t>Skriv kontaktdata</a:t>
            </a:r>
            <a:endParaRPr lang="da-DK"/>
          </a:p>
        </p:txBody>
      </p:sp>
      <p:sp>
        <p:nvSpPr>
          <p:cNvPr id="10" name="Date Placeholder 2"/>
          <p:cNvSpPr>
            <a:spLocks noGrp="1"/>
          </p:cNvSpPr>
          <p:nvPr>
            <p:ph type="dt" sz="half" idx="17"/>
          </p:nvPr>
        </p:nvSpPr>
        <p:spPr>
          <a:xfrm>
            <a:off x="0" y="6912000"/>
            <a:ext cx="0" cy="0"/>
          </a:xfrm>
        </p:spPr>
        <p:txBody>
          <a:bodyPr/>
          <a:lstStyle/>
          <a:p>
            <a:fld id="{D709F18B-C64D-467D-95E0-03999A31A181}" type="datetime1">
              <a:rPr lang="da-DK" smtClean="0"/>
              <a:t>25-11-2024</a:t>
            </a:fld>
            <a:endParaRPr lang="da-DK" dirty="0"/>
          </a:p>
        </p:txBody>
      </p:sp>
      <p:sp>
        <p:nvSpPr>
          <p:cNvPr id="11" name="Footer Placeholder 3"/>
          <p:cNvSpPr>
            <a:spLocks noGrp="1"/>
          </p:cNvSpPr>
          <p:nvPr>
            <p:ph type="ftr" sz="quarter" idx="18"/>
          </p:nvPr>
        </p:nvSpPr>
        <p:spPr>
          <a:xfrm>
            <a:off x="0" y="6912000"/>
            <a:ext cx="0" cy="0"/>
          </a:xfrm>
        </p:spPr>
        <p:txBody>
          <a:bodyPr/>
          <a:lstStyle>
            <a:lvl1pPr>
              <a:defRPr>
                <a:noFill/>
              </a:defRPr>
            </a:lvl1pPr>
          </a:lstStyle>
          <a:p>
            <a:endParaRPr lang="da-DK" dirty="0"/>
          </a:p>
        </p:txBody>
      </p:sp>
      <p:sp>
        <p:nvSpPr>
          <p:cNvPr id="12" name="Slide Number Placeholder 7"/>
          <p:cNvSpPr>
            <a:spLocks noGrp="1"/>
          </p:cNvSpPr>
          <p:nvPr>
            <p:ph type="sldNum" sz="quarter" idx="19"/>
          </p:nvPr>
        </p:nvSpPr>
        <p:spPr>
          <a:xfrm>
            <a:off x="0" y="6912000"/>
            <a:ext cx="0" cy="0"/>
          </a:xfrm>
        </p:spPr>
        <p:txBody>
          <a:bodyPr/>
          <a:lstStyle>
            <a:lvl1pPr>
              <a:defRPr>
                <a:noFill/>
              </a:defRPr>
            </a:lvl1pPr>
          </a:lstStyle>
          <a:p>
            <a:fld id="{80AE25ED-097C-4BDC-A7CE-FA97BD9CA3B5}" type="slidenum">
              <a:rPr lang="da-DK" smtClean="0"/>
              <a:pPr/>
              <a:t>‹nr.›</a:t>
            </a:fld>
            <a:endParaRPr lang="da-DK" dirty="0"/>
          </a:p>
        </p:txBody>
      </p:sp>
      <p:pic>
        <p:nvPicPr>
          <p:cNvPr id="752826055" name="Logo" descr="{&quot;templafy&quot;:{&quot;id&quot;:&quot;c8bdc58f-fe4a-4f87-bc97-30a4c07961f3&quot;}}"/>
          <p:cNvPicPr>
            <a:picLocks noChangeAspect="1"/>
          </p:cNvPicPr>
          <p:nvPr/>
        </p:nvPicPr>
        <p:blipFill>
          <a:blip r:embed="rId2">
            <a:extLst/>
          </a:blip>
          <a:stretch>
            <a:fillRect/>
          </a:stretch>
        </p:blipFill>
        <p:spPr>
          <a:xfrm>
            <a:off x="8791074" y="5895894"/>
            <a:ext cx="2725200" cy="705600"/>
          </a:xfrm>
          <a:prstGeom prst="rect">
            <a:avLst/>
          </a:prstGeom>
        </p:spPr>
      </p:pic>
      <p:sp>
        <p:nvSpPr>
          <p:cNvPr id="9" name="AutoShape 4">
            <a:extLst>
              <a:ext uri="{FF2B5EF4-FFF2-40B4-BE49-F238E27FC236}">
                <a16:creationId xmlns:a16="http://schemas.microsoft.com/office/drawing/2014/main" id="{B3CC375C-A6A8-4D1F-9065-67771B3085EF}"/>
              </a:ext>
            </a:extLst>
          </p:cNvPr>
          <p:cNvSpPr>
            <a:spLocks/>
          </p:cNvSpPr>
          <p:nvPr/>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3499804640"/>
      </p:ext>
    </p:extLst>
  </p:cSld>
  <p:clrMapOvr>
    <a:overrideClrMapping bg1="lt1" tx1="dk1" bg2="lt2" tx2="dk2" accent1="accent1" accent2="accent2" accent3="accent3" accent4="accent4" accent5="accent5" accent6="accent6" hlink="hlink" folHlink="folHlink"/>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genda A">
    <p:spTree>
      <p:nvGrpSpPr>
        <p:cNvPr id="1" name=""/>
        <p:cNvGrpSpPr/>
        <p:nvPr/>
      </p:nvGrpSpPr>
      <p:grpSpPr>
        <a:xfrm>
          <a:off x="0" y="0"/>
          <a:ext cx="0" cy="0"/>
          <a:chOff x="0" y="0"/>
          <a:chExt cx="0" cy="0"/>
        </a:xfrm>
      </p:grpSpPr>
      <p:sp>
        <p:nvSpPr>
          <p:cNvPr id="12" name="Baggrund"/>
          <p:cNvSpPr>
            <a:spLocks noChangeArrowheads="1"/>
          </p:cNvSpPr>
          <p:nvPr/>
        </p:nvSpPr>
        <p:spPr bwMode="auto">
          <a:xfrm>
            <a:off x="179388" y="180975"/>
            <a:ext cx="11830050" cy="6496050"/>
          </a:xfrm>
          <a:prstGeom prst="rect">
            <a:avLst/>
          </a:prstGeom>
          <a:solidFill>
            <a:srgbClr val="57707F"/>
          </a:solidFill>
          <a:ln>
            <a:noFill/>
          </a:ln>
          <a:effectLst/>
        </p:spPr>
        <p:txBody>
          <a:bodyPr wrap="none" lIns="0" tIns="0" rIns="0" bIns="0" anchor="ctr"/>
          <a:lstStyle/>
          <a:p>
            <a:endParaRPr lang="da-DK" sz="1700" dirty="0"/>
          </a:p>
        </p:txBody>
      </p:sp>
      <p:sp>
        <p:nvSpPr>
          <p:cNvPr id="13" name="Slide Number Placeholder 5 (FAST)"/>
          <p:cNvSpPr txBox="1">
            <a:spLocks/>
          </p:cNvSpPr>
          <p:nvPr/>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bg1"/>
                </a:solidFill>
              </a:defRPr>
            </a:lvl1pPr>
            <a:lvl2pPr marL="453600">
              <a:spcBef>
                <a:spcPts val="0"/>
              </a:spcBef>
              <a:buClrTx/>
              <a:defRPr>
                <a:solidFill>
                  <a:schemeClr val="bg1"/>
                </a:solidFill>
              </a:defRPr>
            </a:lvl2pPr>
            <a:lvl3pPr marL="684000">
              <a:spcBef>
                <a:spcPts val="0"/>
              </a:spcBef>
              <a:buClrTx/>
              <a:defRPr>
                <a:solidFill>
                  <a:schemeClr val="bg1"/>
                </a:solidFill>
              </a:defRPr>
            </a:lvl3pPr>
            <a:lvl4pPr marL="684000">
              <a:spcBef>
                <a:spcPts val="0"/>
              </a:spcBef>
              <a:buClrTx/>
              <a:defRPr>
                <a:solidFill>
                  <a:schemeClr val="bg1"/>
                </a:solidFill>
              </a:defRPr>
            </a:lvl4pPr>
            <a:lvl5pPr marL="684000">
              <a:spcBef>
                <a:spcPts val="0"/>
              </a:spcBef>
              <a:buClrTx/>
              <a:defRPr>
                <a:solidFill>
                  <a:schemeClr val="bg1"/>
                </a:solidFill>
              </a:defRPr>
            </a:lvl5pPr>
            <a:lvl6pPr marL="684000">
              <a:spcBef>
                <a:spcPts val="0"/>
              </a:spcBef>
              <a:buClrTx/>
              <a:defRPr>
                <a:solidFill>
                  <a:schemeClr val="bg1"/>
                </a:solidFill>
              </a:defRPr>
            </a:lvl6pPr>
            <a:lvl7pPr marL="684000">
              <a:spcBef>
                <a:spcPts val="0"/>
              </a:spcBef>
              <a:buClrTx/>
              <a:defRPr>
                <a:solidFill>
                  <a:schemeClr val="bg1"/>
                </a:solidFill>
              </a:defRPr>
            </a:lvl7pPr>
            <a:lvl8pPr marL="684000">
              <a:spcBef>
                <a:spcPts val="0"/>
              </a:spcBef>
              <a:buClrTx/>
              <a:defRPr>
                <a:solidFill>
                  <a:schemeClr val="bg1"/>
                </a:solidFill>
              </a:defRPr>
            </a:lvl8pPr>
            <a:lvl9pPr marL="684000">
              <a:spcBef>
                <a:spcPts val="0"/>
              </a:spcBef>
              <a:buClrTx/>
              <a:defRPr>
                <a:solidFill>
                  <a:schemeClr val="bg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25-11-2024</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bg1"/>
                </a:solidFill>
              </a:defRPr>
            </a:lvl1pPr>
          </a:lstStyle>
          <a:p>
            <a:endParaRPr lang="da-DK" dirty="0">
              <a:solidFill>
                <a:schemeClr val="bg1"/>
              </a:solidFill>
            </a:endParaRPr>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pic>
        <p:nvPicPr>
          <p:cNvPr id="1288776921" name="image" descr="{&quot;templafy&quot;:{&quot;id&quot;:&quot;bdee7ae2-87bb-4cbb-b715-a7479d216446&quot;}}"/>
          <p:cNvPicPr>
            <a:picLocks noChangeAspect="1"/>
          </p:cNvPicPr>
          <p:nvPr/>
        </p:nvPicPr>
        <p:blipFill>
          <a:blip r:embed="rId2">
            <a:extLst/>
          </a:blip>
          <a:stretch>
            <a:fillRect/>
          </a:stretch>
        </p:blipFill>
        <p:spPr>
          <a:xfrm>
            <a:off x="8976321" y="6042696"/>
            <a:ext cx="2534400" cy="655200"/>
          </a:xfrm>
          <a:prstGeom prst="rect">
            <a:avLst/>
          </a:prstGeom>
        </p:spPr>
      </p:pic>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bg1"/>
                </a:solidFill>
              </a:defRPr>
            </a:lvl1pPr>
          </a:lstStyle>
          <a:p>
            <a:r>
              <a:rPr lang="da-DK" dirty="0"/>
              <a:t>Klik her for at tilføje titel</a:t>
            </a:r>
            <a:endParaRPr lang="da-DK"/>
          </a:p>
        </p:txBody>
      </p:sp>
    </p:spTree>
    <p:extLst>
      <p:ext uri="{BB962C8B-B14F-4D97-AF65-F5344CB8AC3E}">
        <p14:creationId xmlns:p14="http://schemas.microsoft.com/office/powerpoint/2010/main" val="3155999258"/>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gt;Brug ikke layouts efter dette &gt;&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p:nvSpPr>
        <p:spPr>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5" name="Do not use"/>
          <p:cNvSpPr txBox="1"/>
          <p:nvPr/>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4400" b="0" noProof="0" dirty="0">
                <a:solidFill>
                  <a:schemeClr val="bg1"/>
                </a:solidFill>
              </a:rPr>
              <a:t>Hvis du ser andre </a:t>
            </a:r>
            <a:r>
              <a:rPr lang="da-DK" sz="4400" b="1" i="1" noProof="0" dirty="0">
                <a:solidFill>
                  <a:schemeClr val="bg1"/>
                </a:solidFill>
              </a:rPr>
              <a:t>layouts efter dette,</a:t>
            </a:r>
            <a:r>
              <a:rPr lang="da-DK" sz="4400" b="0" i="0" noProof="0" dirty="0">
                <a:solidFill>
                  <a:schemeClr val="bg1"/>
                </a:solidFill>
              </a:rPr>
              <a:t/>
            </a:r>
            <a:br>
              <a:rPr lang="da-DK" sz="4400" b="0" i="0" noProof="0" dirty="0">
                <a:solidFill>
                  <a:schemeClr val="bg1"/>
                </a:solidFill>
              </a:rPr>
            </a:br>
            <a:r>
              <a:rPr lang="da-DK" sz="4400" b="0" noProof="0" dirty="0">
                <a:solidFill>
                  <a:schemeClr val="bg1"/>
                </a:solidFill>
              </a:rPr>
              <a:t>brug dem ikke. Disse layouts </a:t>
            </a:r>
            <a:r>
              <a:rPr lang="da-DK" sz="4400" b="1" i="1" u="none" noProof="0" dirty="0">
                <a:solidFill>
                  <a:schemeClr val="bg1"/>
                </a:solidFill>
              </a:rPr>
              <a:t>tilhører ikke </a:t>
            </a:r>
            <a:r>
              <a:rPr lang="da-DK" sz="4400" b="0" i="0" u="none" noProof="0" dirty="0">
                <a:solidFill>
                  <a:schemeClr val="bg1"/>
                </a:solidFill>
              </a:rPr>
              <a:t>vores </a:t>
            </a:r>
            <a:r>
              <a:rPr lang="da-DK" sz="4400" b="0" i="0" u="none" noProof="1">
                <a:solidFill>
                  <a:schemeClr val="bg1"/>
                </a:solidFill>
              </a:rPr>
              <a:t>corporate</a:t>
            </a:r>
            <a:r>
              <a:rPr lang="da-DK" sz="4400" b="0" noProof="0" dirty="0">
                <a:solidFill>
                  <a:schemeClr val="bg1"/>
                </a:solidFill>
              </a:rPr>
              <a:t>skabelon.</a:t>
            </a:r>
            <a:r>
              <a:rPr lang="da-DK" sz="2800" b="0" noProof="0" dirty="0">
                <a:solidFill>
                  <a:schemeClr val="bg1"/>
                </a:solidFill>
              </a:rPr>
              <a:t/>
            </a:r>
            <a:br>
              <a:rPr lang="da-DK" sz="2800" b="0" noProof="0" dirty="0">
                <a:solidFill>
                  <a:schemeClr val="bg1"/>
                </a:solidFill>
              </a:rPr>
            </a:br>
            <a:r>
              <a:rPr lang="da-DK" sz="2800" b="0" noProof="0" dirty="0">
                <a:solidFill>
                  <a:schemeClr val="bg1"/>
                </a:solidFill>
              </a:rPr>
              <a:t/>
            </a:r>
            <a:br>
              <a:rPr lang="da-DK" sz="2800" b="0" noProof="0" dirty="0">
                <a:solidFill>
                  <a:schemeClr val="bg1"/>
                </a:solidFill>
              </a:rPr>
            </a:br>
            <a:endParaRPr lang="da-DK" sz="28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p:nvGrpSpPr>
        <p:grpSpPr>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p:nvSpPr>
        <p:spPr>
          <a:xfrm>
            <a:off x="472536" y="2986685"/>
            <a:ext cx="10152346" cy="1631216"/>
          </a:xfrm>
          <a:prstGeom prst="rect">
            <a:avLst/>
          </a:prstGeom>
        </p:spPr>
        <p:txBody>
          <a:bodyPr wrap="square">
            <a:spAutoFit/>
          </a:bodyPr>
          <a:lstStyle/>
          <a:p>
            <a:pPr algn="ctr"/>
            <a:r>
              <a:rPr lang="da-DK" sz="10000" b="1" i="1" noProof="0" dirty="0">
                <a:solidFill>
                  <a:schemeClr val="bg1"/>
                </a:solidFill>
              </a:rPr>
              <a:t>Brug dem ikke </a:t>
            </a:r>
            <a:endParaRPr lang="da-DK" sz="10000" b="1" i="1" noProof="0" dirty="0"/>
          </a:p>
        </p:txBody>
      </p:sp>
      <p:sp>
        <p:nvSpPr>
          <p:cNvPr id="16" name="Do not use">
            <a:extLst>
              <a:ext uri="{FF2B5EF4-FFF2-40B4-BE49-F238E27FC236}">
                <a16:creationId xmlns:a16="http://schemas.microsoft.com/office/drawing/2014/main" id="{A8FA78FA-4D94-4717-B7C6-6F86378D6B01}"/>
              </a:ext>
            </a:extLst>
          </p:cNvPr>
          <p:cNvSpPr txBox="1"/>
          <p:nvPr/>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Pga. PowerPoints standard Kopier/Indsæt funktionalitet kan ekstra uønskede layouts forekomme.</a:t>
            </a:r>
            <a:endParaRPr lang="da-DK"/>
          </a:p>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OBS! Layouts efter dette kan indeholde potentiel fortrolig information.</a:t>
            </a:r>
            <a:r>
              <a:rPr lang="da-DK" sz="1800" b="0" noProof="0" dirty="0">
                <a:solidFill>
                  <a:schemeClr val="bg1"/>
                </a:solidFill>
              </a:rPr>
              <a:t/>
            </a:r>
            <a:br>
              <a:rPr lang="da-DK" sz="1800" b="0" noProof="0" dirty="0">
                <a:solidFill>
                  <a:schemeClr val="bg1"/>
                </a:solidFill>
              </a:rPr>
            </a:br>
            <a:endParaRPr lang="da-DK" sz="1800" b="0" noProof="0" dirty="0">
              <a:solidFill>
                <a:schemeClr val="bg1"/>
              </a:solidFill>
            </a:endParaRPr>
          </a:p>
        </p:txBody>
      </p:sp>
      <p:sp>
        <p:nvSpPr>
          <p:cNvPr id="13" name="Date Placeholder 6" hidden="1">
            <a:extLst>
              <a:ext uri="{FF2B5EF4-FFF2-40B4-BE49-F238E27FC236}">
                <a16:creationId xmlns:a16="http://schemas.microsoft.com/office/drawing/2014/main" id="{64CEB7DD-E8FE-47C7-8823-750A10754EB0}"/>
              </a:ext>
            </a:extLst>
          </p:cNvPr>
          <p:cNvSpPr>
            <a:spLocks noGrp="1"/>
          </p:cNvSpPr>
          <p:nvPr>
            <p:ph type="dt" sz="half" idx="15"/>
          </p:nvPr>
        </p:nvSpPr>
        <p:spPr>
          <a:xfrm>
            <a:off x="0" y="6858000"/>
            <a:ext cx="0" cy="0"/>
          </a:xfrm>
        </p:spPr>
        <p:txBody>
          <a:bodyPr/>
          <a:lstStyle>
            <a:lvl1pPr>
              <a:defRPr sz="100">
                <a:noFill/>
              </a:defRPr>
            </a:lvl1pPr>
          </a:lstStyle>
          <a:p>
            <a:fld id="{FCB375CC-2CFD-45EE-817E-F4267FCEFCDF}" type="datetime2">
              <a:rPr lang="da-DK" smtClean="0"/>
              <a:t>25. november 2024</a:t>
            </a:fld>
            <a:endParaRPr lang="da-DK" dirty="0"/>
          </a:p>
        </p:txBody>
      </p:sp>
      <p:sp>
        <p:nvSpPr>
          <p:cNvPr id="14" name="Footer Placeholder 8" hidden="1">
            <a:extLst>
              <a:ext uri="{FF2B5EF4-FFF2-40B4-BE49-F238E27FC236}">
                <a16:creationId xmlns:a16="http://schemas.microsoft.com/office/drawing/2014/main" id="{06739825-D1B6-4F3A-8216-BA5B32BD19E7}"/>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15" name="Slide Number Placeholder 10" hidden="1">
            <a:extLst>
              <a:ext uri="{FF2B5EF4-FFF2-40B4-BE49-F238E27FC236}">
                <a16:creationId xmlns:a16="http://schemas.microsoft.com/office/drawing/2014/main" id="{A2244AC4-18E1-41D9-B6D4-4D2415BE8C35}"/>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74258757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B">
    <p:spTree>
      <p:nvGrpSpPr>
        <p:cNvPr id="1" name=""/>
        <p:cNvGrpSpPr/>
        <p:nvPr/>
      </p:nvGrpSpPr>
      <p:grpSpPr>
        <a:xfrm>
          <a:off x="0" y="0"/>
          <a:ext cx="0" cy="0"/>
          <a:chOff x="0" y="0"/>
          <a:chExt cx="0" cy="0"/>
        </a:xfrm>
      </p:grpSpPr>
      <p:sp>
        <p:nvSpPr>
          <p:cNvPr id="12" name="Baggrund"/>
          <p:cNvSpPr>
            <a:spLocks noChangeArrowheads="1"/>
          </p:cNvSpPr>
          <p:nvPr/>
        </p:nvSpPr>
        <p:spPr bwMode="auto">
          <a:xfrm>
            <a:off x="179388" y="180975"/>
            <a:ext cx="11830050" cy="6496050"/>
          </a:xfrm>
          <a:prstGeom prst="rect">
            <a:avLst/>
          </a:prstGeom>
          <a:solidFill>
            <a:srgbClr val="DBD9D6"/>
          </a:solidFill>
          <a:ln>
            <a:noFill/>
          </a:ln>
          <a:effectLst/>
        </p:spPr>
        <p:txBody>
          <a:bodyPr wrap="none" lIns="0" tIns="0" rIns="0" bIns="0" anchor="ctr"/>
          <a:lstStyle/>
          <a:p>
            <a:endParaRPr lang="da-DK" sz="1700" dirty="0"/>
          </a:p>
        </p:txBody>
      </p:sp>
      <p:sp>
        <p:nvSpPr>
          <p:cNvPr id="13" name="Slide Number Placeholder 5 (FAST)"/>
          <p:cNvSpPr txBox="1">
            <a:spLocks/>
          </p:cNvSpPr>
          <p:nvPr/>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tx1"/>
                </a:solidFill>
              </a:defRPr>
            </a:lvl1pPr>
            <a:lvl2pPr marL="453600">
              <a:spcBef>
                <a:spcPts val="0"/>
              </a:spcBef>
              <a:buClrTx/>
              <a:defRPr>
                <a:solidFill>
                  <a:schemeClr val="tx1"/>
                </a:solidFill>
              </a:defRPr>
            </a:lvl2pPr>
            <a:lvl3pPr marL="684000">
              <a:spcBef>
                <a:spcPts val="0"/>
              </a:spcBef>
              <a:buClrTx/>
              <a:defRPr>
                <a:solidFill>
                  <a:schemeClr val="tx1"/>
                </a:solidFill>
              </a:defRPr>
            </a:lvl3pPr>
            <a:lvl4pPr marL="684000">
              <a:spcBef>
                <a:spcPts val="0"/>
              </a:spcBef>
              <a:buClrTx/>
              <a:defRPr>
                <a:solidFill>
                  <a:schemeClr val="tx1"/>
                </a:solidFill>
              </a:defRPr>
            </a:lvl4pPr>
            <a:lvl5pPr marL="684000">
              <a:spcBef>
                <a:spcPts val="0"/>
              </a:spcBef>
              <a:buClrTx/>
              <a:defRPr>
                <a:solidFill>
                  <a:schemeClr val="tx1"/>
                </a:solidFill>
              </a:defRPr>
            </a:lvl5pPr>
            <a:lvl6pPr marL="684000">
              <a:spcBef>
                <a:spcPts val="0"/>
              </a:spcBef>
              <a:buClrTx/>
              <a:defRPr>
                <a:solidFill>
                  <a:schemeClr val="tx1"/>
                </a:solidFill>
              </a:defRPr>
            </a:lvl6pPr>
            <a:lvl7pPr marL="684000">
              <a:spcBef>
                <a:spcPts val="0"/>
              </a:spcBef>
              <a:buClrTx/>
              <a:defRPr>
                <a:solidFill>
                  <a:schemeClr val="tx1"/>
                </a:solidFill>
              </a:defRPr>
            </a:lvl7pPr>
            <a:lvl8pPr marL="684000">
              <a:spcBef>
                <a:spcPts val="0"/>
              </a:spcBef>
              <a:buClrTx/>
              <a:defRPr>
                <a:solidFill>
                  <a:schemeClr val="tx1"/>
                </a:solidFill>
              </a:defRPr>
            </a:lvl8pPr>
            <a:lvl9pPr marL="684000">
              <a:spcBef>
                <a:spcPts val="0"/>
              </a:spcBef>
              <a:buClrTx/>
              <a:defRPr>
                <a:solidFill>
                  <a:schemeClr val="tx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25-11-2024</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tx1"/>
                </a:solidFill>
              </a:defRPr>
            </a:lvl1pPr>
          </a:lstStyle>
          <a:p>
            <a:endParaRPr lang="da-DK" dirty="0"/>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accent1"/>
                </a:solidFill>
              </a:defRPr>
            </a:lvl1pPr>
          </a:lstStyle>
          <a:p>
            <a:r>
              <a:rPr lang="da-DK" dirty="0"/>
              <a:t>Klik her for at tilføje titel</a:t>
            </a:r>
            <a:endParaRPr lang="da-DK"/>
          </a:p>
        </p:txBody>
      </p:sp>
      <p:pic>
        <p:nvPicPr>
          <p:cNvPr id="1360695393" name="image" descr="{&quot;templafy&quot;:{&quot;id&quot;:&quot;2da8da04-3219-47f9-9b3d-665335e851bc&quot;}}"/>
          <p:cNvPicPr>
            <a:picLocks noChangeAspect="1"/>
          </p:cNvPicPr>
          <p:nvPr/>
        </p:nvPicPr>
        <p:blipFill>
          <a:blip r:embed="rId2">
            <a:extLst/>
          </a:blip>
          <a:stretch>
            <a:fillRect/>
          </a:stretch>
        </p:blipFill>
        <p:spPr>
          <a:xfrm>
            <a:off x="8976320" y="6042696"/>
            <a:ext cx="2534400" cy="655200"/>
          </a:xfrm>
          <a:prstGeom prst="rect">
            <a:avLst/>
          </a:prstGeom>
        </p:spPr>
      </p:pic>
    </p:spTree>
    <p:extLst>
      <p:ext uri="{BB962C8B-B14F-4D97-AF65-F5344CB8AC3E}">
        <p14:creationId xmlns:p14="http://schemas.microsoft.com/office/powerpoint/2010/main" val="23085704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genda C">
    <p:spTree>
      <p:nvGrpSpPr>
        <p:cNvPr id="1" name=""/>
        <p:cNvGrpSpPr/>
        <p:nvPr/>
      </p:nvGrpSpPr>
      <p:grpSpPr>
        <a:xfrm>
          <a:off x="0" y="0"/>
          <a:ext cx="0" cy="0"/>
          <a:chOff x="0" y="0"/>
          <a:chExt cx="0" cy="0"/>
        </a:xfrm>
      </p:grpSpPr>
      <p:sp>
        <p:nvSpPr>
          <p:cNvPr id="12" name="Baggrund"/>
          <p:cNvSpPr>
            <a:spLocks noChangeArrowheads="1"/>
          </p:cNvSpPr>
          <p:nvPr/>
        </p:nvSpPr>
        <p:spPr bwMode="auto">
          <a:xfrm>
            <a:off x="179388" y="180975"/>
            <a:ext cx="11830050" cy="6496050"/>
          </a:xfrm>
          <a:prstGeom prst="rect">
            <a:avLst/>
          </a:prstGeom>
          <a:solidFill>
            <a:srgbClr val="3B5463"/>
          </a:solidFill>
          <a:ln>
            <a:noFill/>
          </a:ln>
          <a:effectLst/>
        </p:spPr>
        <p:txBody>
          <a:bodyPr wrap="none" lIns="0" tIns="0" rIns="0" bIns="0" anchor="ctr"/>
          <a:lstStyle/>
          <a:p>
            <a:endParaRPr lang="da-DK" sz="1700" dirty="0"/>
          </a:p>
        </p:txBody>
      </p:sp>
      <p:sp>
        <p:nvSpPr>
          <p:cNvPr id="13" name="Slide Number Placeholder 5 (FAST)"/>
          <p:cNvSpPr txBox="1">
            <a:spLocks/>
          </p:cNvSpPr>
          <p:nvPr/>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bg1"/>
                </a:solidFill>
              </a:defRPr>
            </a:lvl1pPr>
            <a:lvl2pPr marL="453600">
              <a:spcBef>
                <a:spcPts val="0"/>
              </a:spcBef>
              <a:buClrTx/>
              <a:defRPr>
                <a:solidFill>
                  <a:schemeClr val="bg1"/>
                </a:solidFill>
              </a:defRPr>
            </a:lvl2pPr>
            <a:lvl3pPr marL="684000">
              <a:spcBef>
                <a:spcPts val="0"/>
              </a:spcBef>
              <a:buClrTx/>
              <a:defRPr>
                <a:solidFill>
                  <a:schemeClr val="bg1"/>
                </a:solidFill>
              </a:defRPr>
            </a:lvl3pPr>
            <a:lvl4pPr marL="684000">
              <a:spcBef>
                <a:spcPts val="0"/>
              </a:spcBef>
              <a:buClrTx/>
              <a:defRPr>
                <a:solidFill>
                  <a:schemeClr val="bg1"/>
                </a:solidFill>
              </a:defRPr>
            </a:lvl4pPr>
            <a:lvl5pPr marL="684000">
              <a:spcBef>
                <a:spcPts val="0"/>
              </a:spcBef>
              <a:buClrTx/>
              <a:defRPr>
                <a:solidFill>
                  <a:schemeClr val="bg1"/>
                </a:solidFill>
              </a:defRPr>
            </a:lvl5pPr>
            <a:lvl6pPr marL="684000">
              <a:spcBef>
                <a:spcPts val="0"/>
              </a:spcBef>
              <a:buClrTx/>
              <a:defRPr>
                <a:solidFill>
                  <a:schemeClr val="bg1"/>
                </a:solidFill>
              </a:defRPr>
            </a:lvl6pPr>
            <a:lvl7pPr marL="684000">
              <a:spcBef>
                <a:spcPts val="0"/>
              </a:spcBef>
              <a:buClrTx/>
              <a:defRPr>
                <a:solidFill>
                  <a:schemeClr val="bg1"/>
                </a:solidFill>
              </a:defRPr>
            </a:lvl7pPr>
            <a:lvl8pPr marL="684000">
              <a:spcBef>
                <a:spcPts val="0"/>
              </a:spcBef>
              <a:buClrTx/>
              <a:defRPr>
                <a:solidFill>
                  <a:schemeClr val="bg1"/>
                </a:solidFill>
              </a:defRPr>
            </a:lvl8pPr>
            <a:lvl9pPr marL="684000">
              <a:spcBef>
                <a:spcPts val="0"/>
              </a:spcBef>
              <a:buClrTx/>
              <a:defRPr>
                <a:solidFill>
                  <a:schemeClr val="bg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25-11-2024</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bg1"/>
                </a:solidFill>
              </a:defRPr>
            </a:lvl1pPr>
          </a:lstStyle>
          <a:p>
            <a:endParaRPr lang="da-DK" dirty="0">
              <a:solidFill>
                <a:schemeClr val="bg1"/>
              </a:solidFill>
            </a:endParaRPr>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pic>
        <p:nvPicPr>
          <p:cNvPr id="277939104" name="image" descr="{&quot;templafy&quot;:{&quot;id&quot;:&quot;791fa34a-3a92-4d32-a22d-c58def7f2985&quot;}}"/>
          <p:cNvPicPr>
            <a:picLocks noChangeAspect="1"/>
          </p:cNvPicPr>
          <p:nvPr/>
        </p:nvPicPr>
        <p:blipFill>
          <a:blip r:embed="rId2">
            <a:extLst/>
          </a:blip>
          <a:stretch>
            <a:fillRect/>
          </a:stretch>
        </p:blipFill>
        <p:spPr>
          <a:xfrm>
            <a:off x="8976321" y="6042696"/>
            <a:ext cx="2534400" cy="655200"/>
          </a:xfrm>
          <a:prstGeom prst="rect">
            <a:avLst/>
          </a:prstGeom>
        </p:spPr>
      </p:pic>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bg1"/>
                </a:solidFill>
              </a:defRPr>
            </a:lvl1pPr>
          </a:lstStyle>
          <a:p>
            <a:r>
              <a:rPr lang="da-DK" dirty="0"/>
              <a:t>Klik her for at tilføje titel</a:t>
            </a:r>
            <a:endParaRPr lang="da-DK"/>
          </a:p>
        </p:txBody>
      </p:sp>
    </p:spTree>
    <p:extLst>
      <p:ext uri="{BB962C8B-B14F-4D97-AF65-F5344CB8AC3E}">
        <p14:creationId xmlns:p14="http://schemas.microsoft.com/office/powerpoint/2010/main" val="388431737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Overskrift og indhol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rIns="1036800"/>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p:txBody>
          <a:bodyPr rIns="10368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4" name="Date Placeholder 3"/>
          <p:cNvSpPr>
            <a:spLocks noGrp="1"/>
          </p:cNvSpPr>
          <p:nvPr>
            <p:ph type="dt" sz="half" idx="10"/>
          </p:nvPr>
        </p:nvSpPr>
        <p:spPr/>
        <p:txBody>
          <a:bodyPr/>
          <a:lstStyle/>
          <a:p>
            <a:fld id="{D709F18B-C64D-467D-95E0-03999A31A181}" type="datetime1">
              <a:rPr lang="da-DK" smtClean="0"/>
              <a:t>25-11-2024</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80AE25ED-097C-4BDC-A7CE-FA97BD9CA3B5}" type="slidenum">
              <a:rPr lang="da-DK" smtClean="0"/>
              <a:pPr/>
              <a:t>‹nr.›</a:t>
            </a:fld>
            <a:endParaRPr lang="da-DK" dirty="0"/>
          </a:p>
        </p:txBody>
      </p:sp>
    </p:spTree>
    <p:extLst>
      <p:ext uri="{BB962C8B-B14F-4D97-AF65-F5344CB8AC3E}">
        <p14:creationId xmlns:p14="http://schemas.microsoft.com/office/powerpoint/2010/main" val="857416874"/>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    Indhold og     1/4 billede">
    <p:spTree>
      <p:nvGrpSpPr>
        <p:cNvPr id="1" name=""/>
        <p:cNvGrpSpPr/>
        <p:nvPr/>
      </p:nvGrpSpPr>
      <p:grpSpPr>
        <a:xfrm>
          <a:off x="0" y="0"/>
          <a:ext cx="0" cy="0"/>
          <a:chOff x="0" y="0"/>
          <a:chExt cx="0" cy="0"/>
        </a:xfrm>
      </p:grpSpPr>
      <p:sp>
        <p:nvSpPr>
          <p:cNvPr id="13" name="Pladsholder til billede 12"/>
          <p:cNvSpPr>
            <a:spLocks noGrp="1"/>
          </p:cNvSpPr>
          <p:nvPr>
            <p:ph type="pic" sz="quarter" idx="14" hasCustomPrompt="1"/>
          </p:nvPr>
        </p:nvSpPr>
        <p:spPr>
          <a:xfrm>
            <a:off x="9056688" y="179387"/>
            <a:ext cx="2952750" cy="6497638"/>
          </a:xfrm>
        </p:spPr>
        <p:txBody>
          <a:bodyPr lIns="72000" tIns="36000" rIns="72000" anchor="t" anchorCtr="0"/>
          <a:lstStyle>
            <a:lvl1pPr marL="0" indent="0" algn="ctr">
              <a:buNone/>
              <a:defRPr sz="1400"/>
            </a:lvl1pPr>
          </a:lstStyle>
          <a:p>
            <a:r>
              <a:rPr lang="da-DK" dirty="0"/>
              <a:t>Klik på rammen for at indsætte billede via Templafy og Images</a:t>
            </a:r>
            <a:endParaRPr lang="da-DK"/>
          </a:p>
        </p:txBody>
      </p:sp>
      <p:sp>
        <p:nvSpPr>
          <p:cNvPr id="2" name="Title 1"/>
          <p:cNvSpPr>
            <a:spLocks noGrp="1"/>
          </p:cNvSpPr>
          <p:nvPr>
            <p:ph type="title" hasCustomPrompt="1"/>
          </p:nvPr>
        </p:nvSpPr>
        <p:spPr>
          <a:xfrm>
            <a:off x="701676" y="363600"/>
            <a:ext cx="8075418" cy="936000"/>
          </a:xfrm>
        </p:spPr>
        <p:txBody>
          <a:bodyPr/>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a:xfrm>
            <a:off x="702667" y="1450800"/>
            <a:ext cx="8074675" cy="4464000"/>
          </a:xfrm>
        </p:spPr>
        <p:txBody>
          <a:bodyPr rIns="1440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Slide Number Placeholder 5 (FAST)"/>
          <p:cNvSpPr txBox="1">
            <a:spLocks/>
          </p:cNvSpPr>
          <p:nvPr/>
        </p:nvSpPr>
        <p:spPr>
          <a:xfrm>
            <a:off x="702668" y="6400800"/>
            <a:ext cx="279770" cy="356400"/>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Date Placeholder 6">
            <a:extLst>
              <a:ext uri="{FF2B5EF4-FFF2-40B4-BE49-F238E27FC236}">
                <a16:creationId xmlns:a16="http://schemas.microsoft.com/office/drawing/2014/main" id="{11070532-2CAF-4ECE-8777-C9646D0AD00D}"/>
              </a:ext>
            </a:extLst>
          </p:cNvPr>
          <p:cNvSpPr>
            <a:spLocks noGrp="1"/>
          </p:cNvSpPr>
          <p:nvPr>
            <p:ph type="dt" sz="half" idx="16"/>
          </p:nvPr>
        </p:nvSpPr>
        <p:spPr/>
        <p:txBody>
          <a:bodyPr/>
          <a:lstStyle/>
          <a:p>
            <a:fld id="{D709F18B-C64D-467D-95E0-03999A31A181}" type="datetime1">
              <a:rPr lang="da-DK" smtClean="0"/>
              <a:t>25-11-2024</a:t>
            </a:fld>
            <a:endParaRPr lang="da-DK" dirty="0"/>
          </a:p>
        </p:txBody>
      </p:sp>
      <p:sp>
        <p:nvSpPr>
          <p:cNvPr id="8" name="Footer Placeholder 7">
            <a:extLst>
              <a:ext uri="{FF2B5EF4-FFF2-40B4-BE49-F238E27FC236}">
                <a16:creationId xmlns:a16="http://schemas.microsoft.com/office/drawing/2014/main" id="{EC019C8C-050F-4CAB-9F7B-25C88EA7DBCC}"/>
              </a:ext>
            </a:extLst>
          </p:cNvPr>
          <p:cNvSpPr>
            <a:spLocks noGrp="1"/>
          </p:cNvSpPr>
          <p:nvPr>
            <p:ph type="ftr" sz="quarter" idx="17"/>
          </p:nvPr>
        </p:nvSpPr>
        <p:spPr/>
        <p:txBody>
          <a:bodyPr/>
          <a:lstStyle/>
          <a:p>
            <a:pPr>
              <a:lnSpc>
                <a:spcPct val="100000"/>
              </a:lnSpc>
              <a:spcBef>
                <a:spcPts val="0"/>
              </a:spcBef>
            </a:pPr>
            <a:endParaRPr lang="da-DK" dirty="0"/>
          </a:p>
        </p:txBody>
      </p:sp>
      <p:sp>
        <p:nvSpPr>
          <p:cNvPr id="9" name="Slide Number Placeholder 8">
            <a:extLst>
              <a:ext uri="{FF2B5EF4-FFF2-40B4-BE49-F238E27FC236}">
                <a16:creationId xmlns:a16="http://schemas.microsoft.com/office/drawing/2014/main" id="{ADB8A3C3-55D0-476C-BD2C-EC8140DC3EAA}"/>
              </a:ext>
            </a:extLst>
          </p:cNvPr>
          <p:cNvSpPr>
            <a:spLocks noGrp="1"/>
          </p:cNvSpPr>
          <p:nvPr>
            <p:ph type="sldNum" sz="quarter" idx="18"/>
          </p:nvPr>
        </p:nvSpPr>
        <p:spPr/>
        <p:txBody>
          <a:bodyPr/>
          <a:lstStyle/>
          <a:p>
            <a:fld id="{80AE25ED-097C-4BDC-A7CE-FA97BD9CA3B5}" type="slidenum">
              <a:rPr lang="da-DK" smtClean="0"/>
              <a:pPr/>
              <a:t>‹nr.›</a:t>
            </a:fld>
            <a:endParaRPr lang="da-DK" dirty="0"/>
          </a:p>
        </p:txBody>
      </p:sp>
      <p:pic>
        <p:nvPicPr>
          <p:cNvPr id="1814401301" name="Logo" descr="{&quot;templafy&quot;:{&quot;id&quot;:&quot;21af287c-0d0b-4fdc-a407-8c461c54484b&quot;}}"/>
          <p:cNvPicPr>
            <a:picLocks noChangeAspect="1"/>
          </p:cNvPicPr>
          <p:nvPr/>
        </p:nvPicPr>
        <p:blipFill>
          <a:blip r:embed="rId2">
            <a:extLst/>
          </a:blip>
          <a:stretch>
            <a:fillRect/>
          </a:stretch>
        </p:blipFill>
        <p:spPr>
          <a:xfrm>
            <a:off x="8976321" y="6042696"/>
            <a:ext cx="2534400" cy="655200"/>
          </a:xfrm>
          <a:prstGeom prst="rect">
            <a:avLst/>
          </a:prstGeom>
        </p:spPr>
      </p:pic>
      <p:sp>
        <p:nvSpPr>
          <p:cNvPr id="14" name="AutoShape 4">
            <a:extLst>
              <a:ext uri="{FF2B5EF4-FFF2-40B4-BE49-F238E27FC236}">
                <a16:creationId xmlns:a16="http://schemas.microsoft.com/office/drawing/2014/main" id="{BA604413-7CCC-4FA6-A273-C7717311D0A8}"/>
              </a:ext>
            </a:extLst>
          </p:cNvPr>
          <p:cNvSpPr>
            <a:spLocks/>
          </p:cNvSpPr>
          <p:nvPr/>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3121936316"/>
      </p:ext>
    </p:extLst>
  </p:cSld>
  <p:clrMapOvr>
    <a:masterClrMapping/>
  </p:clrMapOvr>
  <p:hf hdr="0" ftr="0" dt="0"/>
  <p:extLst mod="1">
    <p:ext uri="{DCECCB84-F9BA-43D5-87BE-67443E8EF086}">
      <p15:sldGuideLst xmlns:p15="http://schemas.microsoft.com/office/powerpoint/2012/main">
        <p15:guide id="1" pos="5705">
          <p15:clr>
            <a:srgbClr val="A4A3A4"/>
          </p15:clr>
        </p15:guide>
        <p15:guide id="2" pos="5528">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    Indhold og     1/3 billede">
    <p:spTree>
      <p:nvGrpSpPr>
        <p:cNvPr id="1" name=""/>
        <p:cNvGrpSpPr/>
        <p:nvPr/>
      </p:nvGrpSpPr>
      <p:grpSpPr>
        <a:xfrm>
          <a:off x="0" y="0"/>
          <a:ext cx="0" cy="0"/>
          <a:chOff x="0" y="0"/>
          <a:chExt cx="0" cy="0"/>
        </a:xfrm>
      </p:grpSpPr>
      <p:sp>
        <p:nvSpPr>
          <p:cNvPr id="13" name="Pladsholder til billede 12"/>
          <p:cNvSpPr>
            <a:spLocks noGrp="1"/>
          </p:cNvSpPr>
          <p:nvPr>
            <p:ph type="pic" sz="quarter" idx="14" hasCustomPrompt="1"/>
          </p:nvPr>
        </p:nvSpPr>
        <p:spPr>
          <a:xfrm>
            <a:off x="8067600" y="179387"/>
            <a:ext cx="3941838" cy="6497638"/>
          </a:xfrm>
        </p:spPr>
        <p:txBody>
          <a:bodyPr lIns="72000" tIns="36000" rIns="72000" anchor="t" anchorCtr="0"/>
          <a:lstStyle>
            <a:lvl1pPr marL="0" indent="0" algn="ctr">
              <a:buNone/>
              <a:defRPr sz="1400"/>
            </a:lvl1pPr>
          </a:lstStyle>
          <a:p>
            <a:r>
              <a:rPr lang="da-DK" noProof="1"/>
              <a:t>Klik på rammen for at indsætte billede via Templafy og Images</a:t>
            </a:r>
            <a:endParaRPr lang="da-DK"/>
          </a:p>
        </p:txBody>
      </p:sp>
      <p:sp>
        <p:nvSpPr>
          <p:cNvPr id="2" name="Title 1"/>
          <p:cNvSpPr>
            <a:spLocks noGrp="1"/>
          </p:cNvSpPr>
          <p:nvPr>
            <p:ph type="title" hasCustomPrompt="1"/>
          </p:nvPr>
        </p:nvSpPr>
        <p:spPr>
          <a:xfrm>
            <a:off x="702668" y="363600"/>
            <a:ext cx="7084462" cy="936000"/>
          </a:xfrm>
        </p:spPr>
        <p:txBody>
          <a:bodyPr/>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a:xfrm>
            <a:off x="702668" y="1450800"/>
            <a:ext cx="7084710" cy="4464000"/>
          </a:xfrm>
        </p:spPr>
        <p:txBody>
          <a:bodyPr rIns="1440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Slide Number Placeholder 5 (FAST)"/>
          <p:cNvSpPr txBox="1">
            <a:spLocks/>
          </p:cNvSpPr>
          <p:nvPr/>
        </p:nvSpPr>
        <p:spPr>
          <a:xfrm>
            <a:off x="702668" y="6400800"/>
            <a:ext cx="279770" cy="356400"/>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Date Placeholder 7">
            <a:extLst>
              <a:ext uri="{FF2B5EF4-FFF2-40B4-BE49-F238E27FC236}">
                <a16:creationId xmlns:a16="http://schemas.microsoft.com/office/drawing/2014/main" id="{98D47456-165F-4A02-9FD6-9A0E1B90783E}"/>
              </a:ext>
            </a:extLst>
          </p:cNvPr>
          <p:cNvSpPr>
            <a:spLocks noGrp="1"/>
          </p:cNvSpPr>
          <p:nvPr>
            <p:ph type="dt" sz="half" idx="16"/>
          </p:nvPr>
        </p:nvSpPr>
        <p:spPr/>
        <p:txBody>
          <a:bodyPr/>
          <a:lstStyle/>
          <a:p>
            <a:fld id="{D709F18B-C64D-467D-95E0-03999A31A181}" type="datetime1">
              <a:rPr lang="da-DK" smtClean="0"/>
              <a:t>25-11-2024</a:t>
            </a:fld>
            <a:endParaRPr lang="da-DK" dirty="0"/>
          </a:p>
        </p:txBody>
      </p:sp>
      <p:sp>
        <p:nvSpPr>
          <p:cNvPr id="9" name="Footer Placeholder 8">
            <a:extLst>
              <a:ext uri="{FF2B5EF4-FFF2-40B4-BE49-F238E27FC236}">
                <a16:creationId xmlns:a16="http://schemas.microsoft.com/office/drawing/2014/main" id="{0B898419-599F-4C22-957C-7F975B1D3A6E}"/>
              </a:ext>
            </a:extLst>
          </p:cNvPr>
          <p:cNvSpPr>
            <a:spLocks noGrp="1"/>
          </p:cNvSpPr>
          <p:nvPr>
            <p:ph type="ftr" sz="quarter" idx="17"/>
          </p:nvPr>
        </p:nvSpPr>
        <p:spPr/>
        <p:txBody>
          <a:bodyPr/>
          <a:lstStyle/>
          <a:p>
            <a:pPr>
              <a:lnSpc>
                <a:spcPct val="100000"/>
              </a:lnSpc>
              <a:spcBef>
                <a:spcPts val="0"/>
              </a:spcBef>
            </a:pPr>
            <a:endParaRPr lang="da-DK" dirty="0"/>
          </a:p>
        </p:txBody>
      </p:sp>
      <p:sp>
        <p:nvSpPr>
          <p:cNvPr id="12" name="Slide Number Placeholder 11">
            <a:extLst>
              <a:ext uri="{FF2B5EF4-FFF2-40B4-BE49-F238E27FC236}">
                <a16:creationId xmlns:a16="http://schemas.microsoft.com/office/drawing/2014/main" id="{9020E6C9-27A9-4DC7-87B7-A6BC4A4DA578}"/>
              </a:ext>
            </a:extLst>
          </p:cNvPr>
          <p:cNvSpPr>
            <a:spLocks noGrp="1"/>
          </p:cNvSpPr>
          <p:nvPr>
            <p:ph type="sldNum" sz="quarter" idx="18"/>
          </p:nvPr>
        </p:nvSpPr>
        <p:spPr/>
        <p:txBody>
          <a:bodyPr/>
          <a:lstStyle/>
          <a:p>
            <a:fld id="{80AE25ED-097C-4BDC-A7CE-FA97BD9CA3B5}" type="slidenum">
              <a:rPr lang="da-DK" smtClean="0"/>
              <a:pPr/>
              <a:t>‹nr.›</a:t>
            </a:fld>
            <a:endParaRPr lang="da-DK" dirty="0"/>
          </a:p>
        </p:txBody>
      </p:sp>
      <p:pic>
        <p:nvPicPr>
          <p:cNvPr id="1449316966" name="Logo" descr="{&quot;templafy&quot;:{&quot;id&quot;:&quot;e3507aa3-e2f7-4523-a709-55095977d799&quot;}}"/>
          <p:cNvPicPr>
            <a:picLocks noChangeAspect="1"/>
          </p:cNvPicPr>
          <p:nvPr/>
        </p:nvPicPr>
        <p:blipFill>
          <a:blip r:embed="rId2">
            <a:extLst/>
          </a:blip>
          <a:stretch>
            <a:fillRect/>
          </a:stretch>
        </p:blipFill>
        <p:spPr>
          <a:xfrm>
            <a:off x="8976321" y="6042696"/>
            <a:ext cx="2534400" cy="655200"/>
          </a:xfrm>
          <a:prstGeom prst="rect">
            <a:avLst/>
          </a:prstGeom>
        </p:spPr>
      </p:pic>
      <p:sp>
        <p:nvSpPr>
          <p:cNvPr id="15" name="AutoShape 4">
            <a:extLst>
              <a:ext uri="{FF2B5EF4-FFF2-40B4-BE49-F238E27FC236}">
                <a16:creationId xmlns:a16="http://schemas.microsoft.com/office/drawing/2014/main" id="{6E0A83DE-F591-4D48-99C9-C41BC00857F6}"/>
              </a:ext>
            </a:extLst>
          </p:cNvPr>
          <p:cNvSpPr>
            <a:spLocks/>
          </p:cNvSpPr>
          <p:nvPr/>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658388862"/>
      </p:ext>
    </p:extLst>
  </p:cSld>
  <p:clrMapOvr>
    <a:masterClrMapping/>
  </p:clrMapOvr>
  <p:hf hdr="0" ftr="0" dt="0"/>
  <p:extLst mod="1">
    <p:ext uri="{DCECCB84-F9BA-43D5-87BE-67443E8EF086}">
      <p15:sldGuideLst xmlns:p15="http://schemas.microsoft.com/office/powerpoint/2012/main">
        <p15:guide id="1" pos="4905">
          <p15:clr>
            <a:srgbClr val="A4A3A4"/>
          </p15:clr>
        </p15:guide>
        <p15:guide id="2" pos="508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o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5111750"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6375600" y="1450800"/>
            <a:ext cx="511200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Line 5"/>
          <p:cNvSpPr>
            <a:spLocks noChangeShapeType="1"/>
          </p:cNvSpPr>
          <p:nvPr/>
        </p:nvSpPr>
        <p:spPr bwMode="auto">
          <a:xfrm>
            <a:off x="6096000"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Tree>
    <p:extLst>
      <p:ext uri="{BB962C8B-B14F-4D97-AF65-F5344CB8AC3E}">
        <p14:creationId xmlns:p14="http://schemas.microsoft.com/office/powerpoint/2010/main" val="4007971036"/>
      </p:ext>
    </p:extLst>
  </p:cSld>
  <p:clrMapOvr>
    <a:masterClrMapping/>
  </p:clrMapOvr>
  <p:hf hdr="0" ftr="0" dt="0"/>
  <p:extLst mod="1">
    <p:ext uri="{DCECCB84-F9BA-43D5-87BE-67443E8EF086}">
      <p15:sldGuideLst xmlns:p15="http://schemas.microsoft.com/office/powerpoint/2012/main">
        <p15:guide id="1" pos="3662">
          <p15:clr>
            <a:srgbClr val="A4A3A4"/>
          </p15:clr>
        </p15:guide>
        <p15:guide id="2" pos="3839">
          <p15:clr>
            <a:srgbClr val="A4A3A4"/>
          </p15:clr>
        </p15:guide>
        <p15:guide id="3" pos="4016">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re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3221038"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4487264" y="1450800"/>
            <a:ext cx="322005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25-11-2024</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1450800"/>
            <a:ext cx="322005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
        <p:nvSpPr>
          <p:cNvPr id="10" name="Line 5"/>
          <p:cNvSpPr>
            <a:spLocks noChangeShapeType="1"/>
          </p:cNvSpPr>
          <p:nvPr/>
        </p:nvSpPr>
        <p:spPr bwMode="auto">
          <a:xfrm>
            <a:off x="7988588"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19" name="Line 5">
            <a:extLst>
              <a:ext uri="{FF2B5EF4-FFF2-40B4-BE49-F238E27FC236}">
                <a16:creationId xmlns:a16="http://schemas.microsoft.com/office/drawing/2014/main" id="{5195F64E-E880-4C67-9339-04C69E75DD97}"/>
              </a:ext>
            </a:extLst>
          </p:cNvPr>
          <p:cNvSpPr>
            <a:spLocks noChangeShapeType="1"/>
          </p:cNvSpPr>
          <p:nvPr/>
        </p:nvSpPr>
        <p:spPr bwMode="auto">
          <a:xfrm>
            <a:off x="4204988" y="1512000"/>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Tree>
    <p:extLst>
      <p:ext uri="{BB962C8B-B14F-4D97-AF65-F5344CB8AC3E}">
        <p14:creationId xmlns:p14="http://schemas.microsoft.com/office/powerpoint/2010/main" val="2785761168"/>
      </p:ext>
    </p:extLst>
  </p:cSld>
  <p:clrMapOvr>
    <a:masterClrMapping/>
  </p:clrMapOvr>
  <p:hf hdr="0" ftr="0" dt="0"/>
  <p:extLst mod="1">
    <p:ext uri="{DCECCB84-F9BA-43D5-87BE-67443E8EF086}">
      <p15:sldGuideLst xmlns:p15="http://schemas.microsoft.com/office/powerpoint/2012/main">
        <p15:guide id="1" pos="2471">
          <p15:clr>
            <a:srgbClr val="A4A3A4"/>
          </p15:clr>
        </p15:guide>
        <p15:guide id="2" pos="2825">
          <p15:clr>
            <a:srgbClr val="A4A3A4"/>
          </p15:clr>
        </p15:guide>
        <p15:guide id="3" pos="4855">
          <p15:clr>
            <a:srgbClr val="A4A3A4"/>
          </p15:clr>
        </p15:guide>
        <p15:guide id="4" pos="5208">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01675" y="361840"/>
            <a:ext cx="10785475"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i master</a:t>
            </a:r>
            <a:endParaRPr lang="da-DK"/>
          </a:p>
        </p:txBody>
      </p:sp>
      <p:sp>
        <p:nvSpPr>
          <p:cNvPr id="1027" name="Rectangle 3"/>
          <p:cNvSpPr>
            <a:spLocks noGrp="1" noChangeArrowheads="1"/>
          </p:cNvSpPr>
          <p:nvPr>
            <p:ph type="body" idx="1"/>
          </p:nvPr>
        </p:nvSpPr>
        <p:spPr bwMode="auto">
          <a:xfrm>
            <a:off x="702667" y="1449388"/>
            <a:ext cx="10784483" cy="4464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i master</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3" name="Date Placeholder 2"/>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D709F18B-C64D-467D-95E0-03999A31A181}" type="datetime1">
              <a:rPr lang="da-DK" smtClean="0"/>
              <a:t>25-11-2024</a:t>
            </a:fld>
            <a:endParaRPr lang="da-DK" dirty="0"/>
          </a:p>
        </p:txBody>
      </p:sp>
      <p:sp>
        <p:nvSpPr>
          <p:cNvPr id="12" name="Footer Placeholder 1"/>
          <p:cNvSpPr>
            <a:spLocks noGrp="1"/>
          </p:cNvSpPr>
          <p:nvPr>
            <p:ph type="ftr" sz="quarter" idx="3"/>
          </p:nvPr>
        </p:nvSpPr>
        <p:spPr>
          <a:xfrm>
            <a:off x="1029600" y="6401052"/>
            <a:ext cx="3794400" cy="274857"/>
          </a:xfrm>
          <a:prstGeom prst="rect">
            <a:avLst/>
          </a:prstGeom>
        </p:spPr>
        <p:txBody>
          <a:bodyPr vert="horz" lIns="0" tIns="0" rIns="0" bIns="0" rtlCol="0" anchor="t" anchorCtr="0"/>
          <a:lstStyle>
            <a:lvl1pPr algn="l">
              <a:lnSpc>
                <a:spcPct val="100000"/>
              </a:lnSpc>
              <a:spcBef>
                <a:spcPts val="0"/>
              </a:spcBef>
              <a:defRPr sz="900" b="0">
                <a:solidFill>
                  <a:schemeClr val="tx1"/>
                </a:solidFill>
              </a:defRPr>
            </a:lvl1pPr>
          </a:lstStyle>
          <a:p>
            <a:pPr>
              <a:lnSpc>
                <a:spcPct val="100000"/>
              </a:lnSpc>
              <a:spcBef>
                <a:spcPts val="0"/>
              </a:spcBef>
            </a:pPr>
            <a:endParaRPr lang="da-DK" dirty="0"/>
          </a:p>
        </p:txBody>
      </p:sp>
      <p:sp>
        <p:nvSpPr>
          <p:cNvPr id="13" name="Slide Number Placeholder 5 (FAST)"/>
          <p:cNvSpPr txBox="1">
            <a:spLocks/>
          </p:cNvSpPr>
          <p:nvPr/>
        </p:nvSpPr>
        <p:spPr>
          <a:xfrm>
            <a:off x="702668" y="6401052"/>
            <a:ext cx="279770" cy="275973"/>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4"/>
          </p:nvPr>
        </p:nvSpPr>
        <p:spPr>
          <a:xfrm>
            <a:off x="0" y="6912000"/>
            <a:ext cx="0" cy="0"/>
          </a:xfrm>
          <a:prstGeom prst="rect">
            <a:avLst/>
          </a:prstGeom>
        </p:spPr>
        <p:txBody>
          <a:bodyPr vert="horz" lIns="0" tIns="0" rIns="0" bIns="0" rtlCol="0" anchor="t" anchorCtr="0"/>
          <a:lstStyle>
            <a:lvl1pPr algn="l">
              <a:defRPr sz="900">
                <a:noFill/>
              </a:defRPr>
            </a:lvl1pPr>
          </a:lstStyle>
          <a:p>
            <a:fld id="{80AE25ED-097C-4BDC-A7CE-FA97BD9CA3B5}" type="slidenum">
              <a:rPr lang="da-DK" smtClean="0"/>
              <a:pPr/>
              <a:t>‹nr.›</a:t>
            </a:fld>
            <a:endParaRPr lang="da-DK" dirty="0"/>
          </a:p>
        </p:txBody>
      </p:sp>
      <p:pic>
        <p:nvPicPr>
          <p:cNvPr id="671616853" name="image" descr="{&quot;templafy&quot;:{&quot;id&quot;:&quot;eab1be0e-e8b5-42b6-9f19-81f778d0facf&quot;}}"/>
          <p:cNvPicPr>
            <a:picLocks noChangeAspect="1"/>
          </p:cNvPicPr>
          <p:nvPr/>
        </p:nvPicPr>
        <p:blipFill>
          <a:blip r:embed="rId22">
            <a:extLst/>
          </a:blip>
          <a:stretch>
            <a:fillRect/>
          </a:stretch>
        </p:blipFill>
        <p:spPr>
          <a:xfrm>
            <a:off x="8976320" y="6042696"/>
            <a:ext cx="2534400" cy="655200"/>
          </a:xfrm>
          <a:prstGeom prst="rect">
            <a:avLst/>
          </a:prstGeom>
        </p:spPr>
      </p:pic>
    </p:spTree>
    <p:extLst>
      <p:ext uri="{BB962C8B-B14F-4D97-AF65-F5344CB8AC3E}">
        <p14:creationId xmlns:p14="http://schemas.microsoft.com/office/powerpoint/2010/main" val="123274924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Lst>
  <p:hf hdr="0" ftr="0" dt="0"/>
  <p:txStyles>
    <p:titleStyle>
      <a:lvl1pPr algn="l" rtl="0" eaLnBrk="1" fontAlgn="base" hangingPunct="1">
        <a:lnSpc>
          <a:spcPct val="90000"/>
        </a:lnSpc>
        <a:spcBef>
          <a:spcPct val="0"/>
        </a:spcBef>
        <a:spcAft>
          <a:spcPct val="0"/>
        </a:spcAft>
        <a:defRPr sz="2800" b="0" cap="none" baseline="0">
          <a:solidFill>
            <a:srgbClr val="3B5463"/>
          </a:solidFill>
          <a:latin typeface="+mj-lt"/>
          <a:ea typeface="+mj-ea"/>
          <a:cs typeface="+mj-cs"/>
        </a:defRPr>
      </a:lvl1pPr>
      <a:lvl2pPr algn="l" rtl="0" eaLnBrk="1" fontAlgn="base" hangingPunct="1">
        <a:lnSpc>
          <a:spcPct val="96000"/>
        </a:lnSpc>
        <a:spcBef>
          <a:spcPct val="0"/>
        </a:spcBef>
        <a:spcAft>
          <a:spcPct val="0"/>
        </a:spcAft>
        <a:defRPr sz="2600" b="1">
          <a:solidFill>
            <a:schemeClr val="tx1"/>
          </a:solidFill>
          <a:latin typeface="Arial" charset="0"/>
        </a:defRPr>
      </a:lvl2pPr>
      <a:lvl3pPr algn="l" rtl="0" eaLnBrk="1" fontAlgn="base" hangingPunct="1">
        <a:lnSpc>
          <a:spcPct val="96000"/>
        </a:lnSpc>
        <a:spcBef>
          <a:spcPct val="0"/>
        </a:spcBef>
        <a:spcAft>
          <a:spcPct val="0"/>
        </a:spcAft>
        <a:defRPr sz="2600" b="1">
          <a:solidFill>
            <a:schemeClr val="tx1"/>
          </a:solidFill>
          <a:latin typeface="Arial" charset="0"/>
        </a:defRPr>
      </a:lvl3pPr>
      <a:lvl4pPr algn="l" rtl="0" eaLnBrk="1" fontAlgn="base" hangingPunct="1">
        <a:lnSpc>
          <a:spcPct val="96000"/>
        </a:lnSpc>
        <a:spcBef>
          <a:spcPct val="0"/>
        </a:spcBef>
        <a:spcAft>
          <a:spcPct val="0"/>
        </a:spcAft>
        <a:defRPr sz="2600" b="1">
          <a:solidFill>
            <a:schemeClr val="tx1"/>
          </a:solidFill>
          <a:latin typeface="Arial" charset="0"/>
        </a:defRPr>
      </a:lvl4pPr>
      <a:lvl5pPr algn="l" rtl="0" eaLnBrk="1" fontAlgn="base" hangingPunct="1">
        <a:lnSpc>
          <a:spcPct val="96000"/>
        </a:lnSpc>
        <a:spcBef>
          <a:spcPct val="0"/>
        </a:spcBef>
        <a:spcAft>
          <a:spcPct val="0"/>
        </a:spcAft>
        <a:defRPr sz="2600" b="1">
          <a:solidFill>
            <a:schemeClr val="tx1"/>
          </a:solidFill>
          <a:latin typeface="Arial" charset="0"/>
        </a:defRPr>
      </a:lvl5pPr>
      <a:lvl6pPr marL="457200" algn="l" rtl="0" eaLnBrk="1" fontAlgn="base" hangingPunct="1">
        <a:lnSpc>
          <a:spcPct val="96000"/>
        </a:lnSpc>
        <a:spcBef>
          <a:spcPct val="0"/>
        </a:spcBef>
        <a:spcAft>
          <a:spcPct val="0"/>
        </a:spcAft>
        <a:defRPr sz="2600" b="1">
          <a:solidFill>
            <a:schemeClr val="tx1"/>
          </a:solidFill>
          <a:latin typeface="Arial" charset="0"/>
        </a:defRPr>
      </a:lvl6pPr>
      <a:lvl7pPr marL="914400" algn="l" rtl="0" eaLnBrk="1" fontAlgn="base" hangingPunct="1">
        <a:lnSpc>
          <a:spcPct val="96000"/>
        </a:lnSpc>
        <a:spcBef>
          <a:spcPct val="0"/>
        </a:spcBef>
        <a:spcAft>
          <a:spcPct val="0"/>
        </a:spcAft>
        <a:defRPr sz="2600" b="1">
          <a:solidFill>
            <a:schemeClr val="tx1"/>
          </a:solidFill>
          <a:latin typeface="Arial" charset="0"/>
        </a:defRPr>
      </a:lvl7pPr>
      <a:lvl8pPr marL="1371600" algn="l" rtl="0" eaLnBrk="1" fontAlgn="base" hangingPunct="1">
        <a:lnSpc>
          <a:spcPct val="96000"/>
        </a:lnSpc>
        <a:spcBef>
          <a:spcPct val="0"/>
        </a:spcBef>
        <a:spcAft>
          <a:spcPct val="0"/>
        </a:spcAft>
        <a:defRPr sz="2600" b="1">
          <a:solidFill>
            <a:schemeClr val="tx1"/>
          </a:solidFill>
          <a:latin typeface="Arial" charset="0"/>
        </a:defRPr>
      </a:lvl8pPr>
      <a:lvl9pPr marL="1828800" algn="l" rtl="0" eaLnBrk="1" fontAlgn="base" hangingPunct="1">
        <a:lnSpc>
          <a:spcPct val="96000"/>
        </a:lnSpc>
        <a:spcBef>
          <a:spcPct val="0"/>
        </a:spcBef>
        <a:spcAft>
          <a:spcPct val="0"/>
        </a:spcAft>
        <a:defRPr sz="2600" b="1">
          <a:solidFill>
            <a:schemeClr val="tx1"/>
          </a:solidFill>
          <a:latin typeface="Arial" charset="0"/>
        </a:defRPr>
      </a:lvl9pPr>
    </p:titleStyle>
    <p:bodyStyle>
      <a:lvl1pPr marL="180000" indent="-180000" algn="l" rtl="0" eaLnBrk="1" fontAlgn="base" hangingPunct="1">
        <a:lnSpc>
          <a:spcPct val="100000"/>
        </a:lnSpc>
        <a:spcBef>
          <a:spcPts val="1100"/>
        </a:spcBef>
        <a:spcAft>
          <a:spcPct val="0"/>
        </a:spcAft>
        <a:buClr>
          <a:schemeClr val="tx2"/>
        </a:buClr>
        <a:buFont typeface="Symbol" panose="05050102010706020507" pitchFamily="18" charset="2"/>
        <a:buChar char=""/>
        <a:defRPr sz="1600" b="0">
          <a:solidFill>
            <a:schemeClr val="tx1"/>
          </a:solidFill>
          <a:latin typeface="+mn-lt"/>
          <a:ea typeface="+mn-ea"/>
          <a:cs typeface="+mn-cs"/>
        </a:defRPr>
      </a:lvl1pPr>
      <a:lvl2pPr marL="4068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400">
          <a:solidFill>
            <a:schemeClr val="tx1"/>
          </a:solidFill>
          <a:latin typeface="+mn-lt"/>
        </a:defRPr>
      </a:lvl2pPr>
      <a:lvl3pPr marL="633600" indent="-216000" algn="l" rtl="0" eaLnBrk="1" fontAlgn="base" hangingPunct="1">
        <a:lnSpc>
          <a:spcPct val="100000"/>
        </a:lnSpc>
        <a:spcBef>
          <a:spcPts val="800"/>
        </a:spcBef>
        <a:spcAft>
          <a:spcPct val="0"/>
        </a:spcAft>
        <a:buClr>
          <a:schemeClr val="tx2"/>
        </a:buClr>
        <a:buSzPct val="100000"/>
        <a:buFont typeface="Arial" panose="020B0604020202020204" pitchFamily="34" charset="0"/>
        <a:buChar char="–"/>
        <a:defRPr sz="1200">
          <a:solidFill>
            <a:schemeClr val="tx1"/>
          </a:solidFill>
          <a:latin typeface="+mn-lt"/>
        </a:defRPr>
      </a:lvl3pPr>
      <a:lvl4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4pPr>
      <a:lvl5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5pPr>
      <a:lvl6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6pPr>
      <a:lvl7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7pPr>
      <a:lvl8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8pPr>
      <a:lvl9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1" pos="442" userDrawn="1">
          <p15:clr>
            <a:srgbClr val="A4A3A4"/>
          </p15:clr>
        </p15:guide>
        <p15:guide id="12" pos="7236" userDrawn="1">
          <p15:clr>
            <a:srgbClr val="A4A3A4"/>
          </p15:clr>
        </p15:guide>
        <p15:guide id="13" orient="horz" pos="913" userDrawn="1">
          <p15:clr>
            <a:srgbClr val="A4A3A4"/>
          </p15:clr>
        </p15:guide>
        <p15:guide id="14" orient="horz" pos="3725" userDrawn="1">
          <p15:clr>
            <a:srgbClr val="A4A3A4"/>
          </p15:clr>
        </p15:guide>
        <p15:guide id="15" pos="113" userDrawn="1">
          <p15:clr>
            <a:srgbClr val="A4A3A4"/>
          </p15:clr>
        </p15:guide>
        <p15:guide id="16" orient="horz" pos="113" userDrawn="1">
          <p15:clr>
            <a:srgbClr val="A4A3A4"/>
          </p15:clr>
        </p15:guide>
        <p15:guide id="17" pos="7565" userDrawn="1">
          <p15:clr>
            <a:srgbClr val="A4A3A4"/>
          </p15:clr>
        </p15:guide>
        <p15:guide id="18" orient="horz" pos="4206" userDrawn="1">
          <p15:clr>
            <a:srgbClr val="A4A3A4"/>
          </p15:clr>
        </p15:guide>
        <p15:guide id="19" orient="horz" pos="260"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4E9715-234A-4918-8F1C-77B1A4A8F834}"/>
              </a:ext>
            </a:extLst>
          </p:cNvPr>
          <p:cNvSpPr>
            <a:spLocks noGrp="1"/>
          </p:cNvSpPr>
          <p:nvPr>
            <p:ph type="title"/>
          </p:nvPr>
        </p:nvSpPr>
        <p:spPr>
          <a:xfrm>
            <a:off x="263352" y="332760"/>
            <a:ext cx="5538341" cy="936000"/>
          </a:xfrm>
        </p:spPr>
        <p:txBody>
          <a:bodyPr/>
          <a:lstStyle/>
          <a:p>
            <a:r>
              <a:rPr lang="da-DK" dirty="0" smtClean="0">
                <a:solidFill>
                  <a:srgbClr val="B43877"/>
                </a:solidFill>
              </a:rPr>
              <a:t>Eksempel på en varslingsdag</a:t>
            </a:r>
            <a:endParaRPr lang="da-DK" dirty="0">
              <a:solidFill>
                <a:srgbClr val="B43877"/>
              </a:solidFill>
            </a:endParaRPr>
          </a:p>
        </p:txBody>
      </p:sp>
      <p:sp>
        <p:nvSpPr>
          <p:cNvPr id="4" name="Slide Number Placeholder 3">
            <a:extLst>
              <a:ext uri="{FF2B5EF4-FFF2-40B4-BE49-F238E27FC236}">
                <a16:creationId xmlns:a16="http://schemas.microsoft.com/office/drawing/2014/main" id="{195A01CB-28B7-49AE-B511-D6198421DD79}"/>
              </a:ext>
            </a:extLst>
          </p:cNvPr>
          <p:cNvSpPr>
            <a:spLocks noGrp="1"/>
          </p:cNvSpPr>
          <p:nvPr>
            <p:ph type="sldNum" sz="quarter" idx="12"/>
          </p:nvPr>
        </p:nvSpPr>
        <p:spPr/>
        <p:txBody>
          <a:bodyPr/>
          <a:lstStyle/>
          <a:p>
            <a:fld id="{80AE25ED-097C-4BDC-A7CE-FA97BD9CA3B5}" type="slidenum">
              <a:rPr lang="da-DK" smtClean="0"/>
              <a:pPr/>
              <a:t>1</a:t>
            </a:fld>
            <a:endParaRPr lang="da-DK" dirty="0"/>
          </a:p>
        </p:txBody>
      </p:sp>
      <p:sp>
        <p:nvSpPr>
          <p:cNvPr id="43" name="AutoShape 2"/>
          <p:cNvSpPr/>
          <p:nvPr/>
        </p:nvSpPr>
        <p:spPr>
          <a:xfrm flipH="1" flipV="1">
            <a:off x="368393" y="4130246"/>
            <a:ext cx="10896307" cy="14157"/>
          </a:xfrm>
          <a:prstGeom prst="line">
            <a:avLst/>
          </a:prstGeom>
          <a:ln>
            <a:solidFill>
              <a:srgbClr val="B43877"/>
            </a:solidFill>
            <a:headEnd type="none" w="sm" len="sm"/>
            <a:tailEnd type="none" w="sm" len="sm"/>
          </a:ln>
        </p:spPr>
        <p:style>
          <a:lnRef idx="1">
            <a:schemeClr val="accent2"/>
          </a:lnRef>
          <a:fillRef idx="0">
            <a:schemeClr val="accent2"/>
          </a:fillRef>
          <a:effectRef idx="0">
            <a:schemeClr val="accent2"/>
          </a:effectRef>
          <a:fontRef idx="minor">
            <a:schemeClr val="tx1"/>
          </a:fontRef>
        </p:style>
      </p:sp>
      <p:grpSp>
        <p:nvGrpSpPr>
          <p:cNvPr id="10" name="Gruppe 9"/>
          <p:cNvGrpSpPr/>
          <p:nvPr/>
        </p:nvGrpSpPr>
        <p:grpSpPr>
          <a:xfrm>
            <a:off x="3780404" y="4802036"/>
            <a:ext cx="2808312" cy="965590"/>
            <a:chOff x="4223792" y="4221088"/>
            <a:chExt cx="2808312" cy="965590"/>
          </a:xfrm>
        </p:grpSpPr>
        <p:sp>
          <p:nvSpPr>
            <p:cNvPr id="44" name="TextBox 3"/>
            <p:cNvSpPr txBox="1"/>
            <p:nvPr/>
          </p:nvSpPr>
          <p:spPr>
            <a:xfrm>
              <a:off x="4223792" y="4504632"/>
              <a:ext cx="2808312" cy="682046"/>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smtClean="0">
                  <a:solidFill>
                    <a:srgbClr val="444444"/>
                  </a:solidFill>
                  <a:latin typeface="Stag Sans 3"/>
                </a:rPr>
                <a:t>Lederne afventer modtagelse af kvitteringsmail fra medarbejderne.</a:t>
              </a:r>
            </a:p>
            <a:p>
              <a:pPr marL="201516" lvl="1" indent="-100758">
                <a:lnSpc>
                  <a:spcPts val="1213"/>
                </a:lnSpc>
                <a:buFont typeface="Arial"/>
                <a:buChar char="•"/>
              </a:pPr>
              <a:r>
                <a:rPr lang="da-DK" sz="800" dirty="0" smtClean="0">
                  <a:solidFill>
                    <a:srgbClr val="444444"/>
                  </a:solidFill>
                  <a:latin typeface="Stag Sans 3"/>
                </a:rPr>
                <a:t>Lederne tager kontakt på anden vis, hvis der ikke er en reaktion inden for det aftalte tidsrum.</a:t>
              </a:r>
            </a:p>
          </p:txBody>
        </p:sp>
        <p:sp>
          <p:nvSpPr>
            <p:cNvPr id="45" name="TextBox 4"/>
            <p:cNvSpPr txBox="1"/>
            <p:nvPr/>
          </p:nvSpPr>
          <p:spPr>
            <a:xfrm>
              <a:off x="4290752" y="4221088"/>
              <a:ext cx="1575471" cy="166712"/>
            </a:xfrm>
            <a:prstGeom prst="rect">
              <a:avLst/>
            </a:prstGeom>
          </p:spPr>
          <p:txBody>
            <a:bodyPr lIns="0" tIns="0" rIns="0" bIns="0" rtlCol="0" anchor="t">
              <a:spAutoFit/>
            </a:bodyPr>
            <a:lstStyle/>
            <a:p>
              <a:pPr algn="just">
                <a:lnSpc>
                  <a:spcPts val="1280"/>
                </a:lnSpc>
              </a:pPr>
              <a:r>
                <a:rPr lang="da-DK" sz="800" spc="53" dirty="0">
                  <a:solidFill>
                    <a:srgbClr val="444444"/>
                  </a:solidFill>
                  <a:latin typeface="Stag Sans 4"/>
                </a:rPr>
                <a:t>Kl. +</a:t>
              </a:r>
              <a:r>
                <a:rPr lang="da-DK" sz="800" spc="53" dirty="0" smtClean="0">
                  <a:solidFill>
                    <a:srgbClr val="444444"/>
                  </a:solidFill>
                  <a:latin typeface="Stag Sans 4"/>
                </a:rPr>
                <a:t>0.30’-+0.45’</a:t>
              </a:r>
              <a:endParaRPr lang="da-DK" sz="800" spc="53" dirty="0">
                <a:solidFill>
                  <a:srgbClr val="444444"/>
                </a:solidFill>
                <a:latin typeface="Stag Sans 4"/>
              </a:endParaRPr>
            </a:p>
          </p:txBody>
        </p:sp>
      </p:grpSp>
      <p:grpSp>
        <p:nvGrpSpPr>
          <p:cNvPr id="11" name="Gruppe 10"/>
          <p:cNvGrpSpPr/>
          <p:nvPr/>
        </p:nvGrpSpPr>
        <p:grpSpPr>
          <a:xfrm>
            <a:off x="5040208" y="1995451"/>
            <a:ext cx="2448272" cy="1668569"/>
            <a:chOff x="5663952" y="1340768"/>
            <a:chExt cx="3024336" cy="1668569"/>
          </a:xfrm>
        </p:grpSpPr>
        <p:sp>
          <p:nvSpPr>
            <p:cNvPr id="46" name="TextBox 5"/>
            <p:cNvSpPr txBox="1"/>
            <p:nvPr/>
          </p:nvSpPr>
          <p:spPr>
            <a:xfrm>
              <a:off x="5681021" y="1578753"/>
              <a:ext cx="3007267" cy="1430584"/>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smtClean="0">
                  <a:solidFill>
                    <a:srgbClr val="444444"/>
                  </a:solidFill>
                  <a:latin typeface="Stag Sans 3"/>
                </a:rPr>
                <a:t>Lederne informerer de resterende medarbejdere </a:t>
              </a:r>
              <a:r>
                <a:rPr lang="da-DK" sz="800" dirty="0">
                  <a:solidFill>
                    <a:srgbClr val="444444"/>
                  </a:solidFill>
                  <a:latin typeface="Stag Sans 3"/>
                </a:rPr>
                <a:t>i enheden om, at </a:t>
              </a:r>
              <a:r>
                <a:rPr lang="da-DK" sz="800" smtClean="0">
                  <a:solidFill>
                    <a:srgbClr val="444444"/>
                  </a:solidFill>
                  <a:latin typeface="Stag Sans 3"/>
                </a:rPr>
                <a:t>alle varslede nu </a:t>
              </a:r>
              <a:r>
                <a:rPr lang="da-DK" sz="800" dirty="0">
                  <a:solidFill>
                    <a:srgbClr val="444444"/>
                  </a:solidFill>
                  <a:latin typeface="Stag Sans 3"/>
                </a:rPr>
                <a:t>er blevet orienteret. </a:t>
              </a:r>
            </a:p>
            <a:p>
              <a:pPr marL="201516" lvl="1" indent="-100758">
                <a:lnSpc>
                  <a:spcPts val="1213"/>
                </a:lnSpc>
                <a:buFont typeface="Arial"/>
                <a:buChar char="•"/>
              </a:pPr>
              <a:r>
                <a:rPr lang="da-DK" sz="800" dirty="0" smtClean="0">
                  <a:solidFill>
                    <a:srgbClr val="444444"/>
                  </a:solidFill>
                  <a:latin typeface="Stag Sans 3"/>
                </a:rPr>
                <a:t>Lederne orienterer også medarbejdere </a:t>
              </a:r>
              <a:r>
                <a:rPr lang="da-DK" sz="800" dirty="0">
                  <a:solidFill>
                    <a:srgbClr val="444444"/>
                  </a:solidFill>
                  <a:latin typeface="Stag Sans 3"/>
                </a:rPr>
                <a:t>på barsel, ferie, orlov samt sygemeldte</a:t>
              </a:r>
              <a:r>
                <a:rPr lang="da-DK" sz="800" dirty="0" smtClean="0">
                  <a:solidFill>
                    <a:srgbClr val="444444"/>
                  </a:solidFill>
                  <a:latin typeface="Stag Sans 3"/>
                </a:rPr>
                <a:t>. Der </a:t>
              </a:r>
              <a:r>
                <a:rPr lang="da-DK" sz="800" dirty="0">
                  <a:solidFill>
                    <a:srgbClr val="444444"/>
                  </a:solidFill>
                  <a:latin typeface="Stag Sans 3"/>
                </a:rPr>
                <a:t>benyttes skabelon fra HR.</a:t>
              </a:r>
            </a:p>
            <a:p>
              <a:pPr marL="201516" lvl="1" indent="-100758">
                <a:lnSpc>
                  <a:spcPts val="1213"/>
                </a:lnSpc>
                <a:buFont typeface="Arial"/>
                <a:buChar char="•"/>
              </a:pPr>
              <a:endParaRPr lang="da-DK" sz="800" dirty="0">
                <a:solidFill>
                  <a:srgbClr val="444444"/>
                </a:solidFill>
                <a:latin typeface="Stag Sans 3"/>
              </a:endParaRPr>
            </a:p>
            <a:p>
              <a:pPr marL="201516" lvl="1" indent="-100758">
                <a:lnSpc>
                  <a:spcPts val="1213"/>
                </a:lnSpc>
                <a:buFont typeface="Arial"/>
                <a:buChar char="•"/>
              </a:pPr>
              <a:endParaRPr lang="da-DK" sz="800" dirty="0">
                <a:solidFill>
                  <a:srgbClr val="444444"/>
                </a:solidFill>
                <a:latin typeface="Stag Sans 3"/>
              </a:endParaRPr>
            </a:p>
          </p:txBody>
        </p:sp>
        <p:sp>
          <p:nvSpPr>
            <p:cNvPr id="47" name="TextBox 6"/>
            <p:cNvSpPr txBox="1"/>
            <p:nvPr/>
          </p:nvSpPr>
          <p:spPr>
            <a:xfrm>
              <a:off x="5663952" y="1340768"/>
              <a:ext cx="1699634" cy="166712"/>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+0.45’-+1.00’</a:t>
              </a:r>
              <a:endParaRPr lang="da-DK" sz="800" spc="53" dirty="0">
                <a:solidFill>
                  <a:srgbClr val="444444"/>
                </a:solidFill>
                <a:latin typeface="Stag Sans 4"/>
              </a:endParaRPr>
            </a:p>
          </p:txBody>
        </p:sp>
      </p:grpSp>
      <p:grpSp>
        <p:nvGrpSpPr>
          <p:cNvPr id="60" name="Group 19"/>
          <p:cNvGrpSpPr/>
          <p:nvPr/>
        </p:nvGrpSpPr>
        <p:grpSpPr>
          <a:xfrm rot="-10800000">
            <a:off x="3816072" y="4140118"/>
            <a:ext cx="88252" cy="520422"/>
            <a:chOff x="0" y="0"/>
            <a:chExt cx="176504" cy="1040844"/>
          </a:xfrm>
        </p:grpSpPr>
        <p:sp>
          <p:nvSpPr>
            <p:cNvPr id="61" name="AutoShape 20"/>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62" name="Group 21"/>
            <p:cNvGrpSpPr/>
            <p:nvPr/>
          </p:nvGrpSpPr>
          <p:grpSpPr>
            <a:xfrm rot="5400000">
              <a:off x="0" y="0"/>
              <a:ext cx="176504" cy="176504"/>
              <a:chOff x="0" y="0"/>
              <a:chExt cx="6350000" cy="6350000"/>
            </a:xfrm>
          </p:grpSpPr>
          <p:sp>
            <p:nvSpPr>
              <p:cNvPr id="63" name="Freeform 2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64" name="Group 23"/>
          <p:cNvGrpSpPr/>
          <p:nvPr/>
        </p:nvGrpSpPr>
        <p:grpSpPr>
          <a:xfrm>
            <a:off x="5112216" y="3616902"/>
            <a:ext cx="95207" cy="520422"/>
            <a:chOff x="0" y="0"/>
            <a:chExt cx="176504" cy="1040844"/>
          </a:xfrm>
        </p:grpSpPr>
        <p:sp>
          <p:nvSpPr>
            <p:cNvPr id="65" name="AutoShape 24"/>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66" name="Group 25"/>
            <p:cNvGrpSpPr/>
            <p:nvPr/>
          </p:nvGrpSpPr>
          <p:grpSpPr>
            <a:xfrm rot="5400000">
              <a:off x="0" y="0"/>
              <a:ext cx="176504" cy="176504"/>
              <a:chOff x="0" y="0"/>
              <a:chExt cx="6350000" cy="6350000"/>
            </a:xfrm>
          </p:grpSpPr>
          <p:sp>
            <p:nvSpPr>
              <p:cNvPr id="67" name="Freeform 2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14" name="Gruppe 13"/>
          <p:cNvGrpSpPr/>
          <p:nvPr/>
        </p:nvGrpSpPr>
        <p:grpSpPr>
          <a:xfrm>
            <a:off x="10146735" y="1988840"/>
            <a:ext cx="1853921" cy="373632"/>
            <a:chOff x="10024621" y="1772816"/>
            <a:chExt cx="3053827" cy="373632"/>
          </a:xfrm>
        </p:grpSpPr>
        <p:sp>
          <p:nvSpPr>
            <p:cNvPr id="90" name="TextBox 3"/>
            <p:cNvSpPr txBox="1"/>
            <p:nvPr/>
          </p:nvSpPr>
          <p:spPr>
            <a:xfrm>
              <a:off x="10054111" y="2007692"/>
              <a:ext cx="3024337" cy="138756"/>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err="1" smtClean="0">
                  <a:solidFill>
                    <a:srgbClr val="444444"/>
                  </a:solidFill>
                  <a:latin typeface="Stag Sans 3"/>
                </a:rPr>
                <a:t>Debriefing</a:t>
              </a:r>
              <a:r>
                <a:rPr lang="da-DK" sz="800" dirty="0" smtClean="0">
                  <a:solidFill>
                    <a:srgbClr val="444444"/>
                  </a:solidFill>
                  <a:latin typeface="Stag Sans 3"/>
                </a:rPr>
                <a:t> i ledergruppen.</a:t>
              </a:r>
            </a:p>
          </p:txBody>
        </p:sp>
        <p:sp>
          <p:nvSpPr>
            <p:cNvPr id="91" name="TextBox 4"/>
            <p:cNvSpPr txBox="1"/>
            <p:nvPr/>
          </p:nvSpPr>
          <p:spPr>
            <a:xfrm>
              <a:off x="10024621" y="1772816"/>
              <a:ext cx="1575471" cy="148374"/>
            </a:xfrm>
            <a:prstGeom prst="rect">
              <a:avLst/>
            </a:prstGeom>
          </p:spPr>
          <p:txBody>
            <a:bodyPr lIns="0" tIns="0" rIns="0" bIns="0" rtlCol="0" anchor="t">
              <a:spAutoFit/>
            </a:bodyPr>
            <a:lstStyle/>
            <a:p>
              <a:pPr>
                <a:lnSpc>
                  <a:spcPts val="1280"/>
                </a:lnSpc>
              </a:pPr>
              <a:r>
                <a:rPr lang="da-DK" sz="800" spc="53" dirty="0" smtClean="0">
                  <a:solidFill>
                    <a:srgbClr val="444444"/>
                  </a:solidFill>
                  <a:latin typeface="Stag Sans 4"/>
                </a:rPr>
                <a:t>Kl. +5.00’</a:t>
              </a:r>
              <a:endParaRPr lang="da-DK" sz="800" spc="53" dirty="0">
                <a:solidFill>
                  <a:srgbClr val="444444"/>
                </a:solidFill>
                <a:latin typeface="Stag Sans 4"/>
              </a:endParaRPr>
            </a:p>
          </p:txBody>
        </p:sp>
      </p:grpSp>
      <p:grpSp>
        <p:nvGrpSpPr>
          <p:cNvPr id="92" name="Group 19"/>
          <p:cNvGrpSpPr/>
          <p:nvPr/>
        </p:nvGrpSpPr>
        <p:grpSpPr>
          <a:xfrm rot="-10800000">
            <a:off x="6775759" y="4144403"/>
            <a:ext cx="88252" cy="520422"/>
            <a:chOff x="0" y="0"/>
            <a:chExt cx="176504" cy="1040844"/>
          </a:xfrm>
        </p:grpSpPr>
        <p:sp>
          <p:nvSpPr>
            <p:cNvPr id="93" name="AutoShape 20"/>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94" name="Group 21"/>
            <p:cNvGrpSpPr/>
            <p:nvPr/>
          </p:nvGrpSpPr>
          <p:grpSpPr>
            <a:xfrm rot="5400000">
              <a:off x="0" y="0"/>
              <a:ext cx="176504" cy="176504"/>
              <a:chOff x="0" y="0"/>
              <a:chExt cx="6350000" cy="6350000"/>
            </a:xfrm>
          </p:grpSpPr>
          <p:sp>
            <p:nvSpPr>
              <p:cNvPr id="95" name="Freeform 2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3" name="Gruppe 2"/>
          <p:cNvGrpSpPr/>
          <p:nvPr/>
        </p:nvGrpSpPr>
        <p:grpSpPr>
          <a:xfrm>
            <a:off x="1428892" y="4806752"/>
            <a:ext cx="1965366" cy="1163783"/>
            <a:chOff x="1262474" y="4210573"/>
            <a:chExt cx="2176983" cy="1163783"/>
          </a:xfrm>
        </p:grpSpPr>
        <p:sp>
          <p:nvSpPr>
            <p:cNvPr id="58" name="TextBox 17"/>
            <p:cNvSpPr txBox="1"/>
            <p:nvPr/>
          </p:nvSpPr>
          <p:spPr>
            <a:xfrm>
              <a:off x="1262474" y="4210573"/>
              <a:ext cx="1130705" cy="148374"/>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0.00’</a:t>
              </a:r>
              <a:endParaRPr lang="da-DK" sz="800" spc="53" dirty="0">
                <a:solidFill>
                  <a:srgbClr val="444444"/>
                </a:solidFill>
                <a:latin typeface="Stag Sans 4"/>
              </a:endParaRPr>
            </a:p>
          </p:txBody>
        </p:sp>
        <p:sp>
          <p:nvSpPr>
            <p:cNvPr id="59" name="TextBox 18"/>
            <p:cNvSpPr txBox="1"/>
            <p:nvPr/>
          </p:nvSpPr>
          <p:spPr>
            <a:xfrm>
              <a:off x="1262474" y="4451026"/>
              <a:ext cx="2176983" cy="923330"/>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smtClean="0">
                  <a:solidFill>
                    <a:srgbClr val="444444"/>
                  </a:solidFill>
                  <a:latin typeface="Stag Sans 3"/>
                </a:rPr>
                <a:t>Alle medarbejdere møder ind på det aftalte arbejdssted eller arbejder hjemme efter aftale med deres leder. Medarbejdere, der er syge, på ferie eller lignende skal være tilgængelige på telefon efter aftale med deres leder.</a:t>
              </a:r>
            </a:p>
          </p:txBody>
        </p:sp>
      </p:grpSp>
      <p:grpSp>
        <p:nvGrpSpPr>
          <p:cNvPr id="6" name="Gruppe 5"/>
          <p:cNvGrpSpPr/>
          <p:nvPr/>
        </p:nvGrpSpPr>
        <p:grpSpPr>
          <a:xfrm>
            <a:off x="518556" y="1990620"/>
            <a:ext cx="1575471" cy="907367"/>
            <a:chOff x="509534" y="1956647"/>
            <a:chExt cx="1575471" cy="907367"/>
          </a:xfrm>
        </p:grpSpPr>
        <p:sp>
          <p:nvSpPr>
            <p:cNvPr id="34" name="TextBox 17"/>
            <p:cNvSpPr txBox="1"/>
            <p:nvPr/>
          </p:nvSpPr>
          <p:spPr>
            <a:xfrm>
              <a:off x="509534" y="1956647"/>
              <a:ext cx="1206035" cy="166712"/>
            </a:xfrm>
            <a:prstGeom prst="rect">
              <a:avLst/>
            </a:prstGeom>
          </p:spPr>
          <p:txBody>
            <a:bodyPr wrap="square" lIns="0" tIns="0" rIns="0" bIns="0" rtlCol="0" anchor="t">
              <a:spAutoFit/>
            </a:bodyPr>
            <a:lstStyle/>
            <a:p>
              <a:pPr algn="just">
                <a:lnSpc>
                  <a:spcPts val="1280"/>
                </a:lnSpc>
              </a:pPr>
              <a:r>
                <a:rPr lang="da-DK" sz="700" spc="53" dirty="0" smtClean="0">
                  <a:solidFill>
                    <a:srgbClr val="444444"/>
                  </a:solidFill>
                  <a:latin typeface="Stag Sans 4"/>
                </a:rPr>
                <a:t>Senest kl. -0.15’</a:t>
              </a:r>
              <a:endParaRPr lang="da-DK" sz="700" spc="53" dirty="0">
                <a:solidFill>
                  <a:srgbClr val="444444"/>
                </a:solidFill>
                <a:latin typeface="Stag Sans 4"/>
              </a:endParaRPr>
            </a:p>
          </p:txBody>
        </p:sp>
        <p:sp>
          <p:nvSpPr>
            <p:cNvPr id="35" name="TextBox 18"/>
            <p:cNvSpPr txBox="1"/>
            <p:nvPr/>
          </p:nvSpPr>
          <p:spPr>
            <a:xfrm>
              <a:off x="509534" y="2197100"/>
              <a:ext cx="1575471" cy="666914"/>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a:solidFill>
                    <a:srgbClr val="444444"/>
                  </a:solidFill>
                  <a:latin typeface="Stag Sans 3"/>
                </a:rPr>
                <a:t>Alle </a:t>
              </a:r>
              <a:r>
                <a:rPr lang="da-DK" sz="800" dirty="0" smtClean="0">
                  <a:solidFill>
                    <a:srgbClr val="444444"/>
                  </a:solidFill>
                  <a:latin typeface="Stag Sans 3"/>
                </a:rPr>
                <a:t>ledere er til stede.</a:t>
              </a:r>
            </a:p>
            <a:p>
              <a:pPr marL="201516" lvl="1" indent="-100758">
                <a:lnSpc>
                  <a:spcPts val="1213"/>
                </a:lnSpc>
                <a:buFont typeface="Arial"/>
                <a:buChar char="•"/>
              </a:pPr>
              <a:r>
                <a:rPr lang="da-DK" sz="800" dirty="0" smtClean="0">
                  <a:solidFill>
                    <a:srgbClr val="444444"/>
                  </a:solidFill>
                  <a:latin typeface="Stag Sans 3"/>
                </a:rPr>
                <a:t>Tillidsrepræsentanter har mødepligt for at stå til rådighed i processen</a:t>
              </a:r>
              <a:r>
                <a:rPr lang="da-DK" sz="700" dirty="0" smtClean="0">
                  <a:solidFill>
                    <a:srgbClr val="444444"/>
                  </a:solidFill>
                  <a:latin typeface="Stag Sans 3"/>
                </a:rPr>
                <a:t>.</a:t>
              </a:r>
              <a:endParaRPr lang="da-DK" sz="700" dirty="0">
                <a:solidFill>
                  <a:srgbClr val="444444"/>
                </a:solidFill>
                <a:latin typeface="Stag Sans 3"/>
              </a:endParaRPr>
            </a:p>
          </p:txBody>
        </p:sp>
      </p:grpSp>
      <p:grpSp>
        <p:nvGrpSpPr>
          <p:cNvPr id="40" name="Group 23"/>
          <p:cNvGrpSpPr/>
          <p:nvPr/>
        </p:nvGrpSpPr>
        <p:grpSpPr>
          <a:xfrm>
            <a:off x="2495956" y="3596323"/>
            <a:ext cx="95207" cy="520422"/>
            <a:chOff x="0" y="0"/>
            <a:chExt cx="176504" cy="1040844"/>
          </a:xfrm>
        </p:grpSpPr>
        <p:sp>
          <p:nvSpPr>
            <p:cNvPr id="41" name="AutoShape 24"/>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42" name="Group 25"/>
            <p:cNvGrpSpPr/>
            <p:nvPr/>
          </p:nvGrpSpPr>
          <p:grpSpPr>
            <a:xfrm rot="5400000">
              <a:off x="0" y="0"/>
              <a:ext cx="176504" cy="176504"/>
              <a:chOff x="0" y="0"/>
              <a:chExt cx="6350000" cy="6350000"/>
            </a:xfrm>
          </p:grpSpPr>
          <p:sp>
            <p:nvSpPr>
              <p:cNvPr id="48" name="Freeform 2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9" name="Gruppe 8"/>
          <p:cNvGrpSpPr/>
          <p:nvPr/>
        </p:nvGrpSpPr>
        <p:grpSpPr>
          <a:xfrm>
            <a:off x="2375912" y="1997184"/>
            <a:ext cx="1850745" cy="1230276"/>
            <a:chOff x="2755854" y="1342501"/>
            <a:chExt cx="1850745" cy="1230276"/>
          </a:xfrm>
        </p:grpSpPr>
        <p:sp>
          <p:nvSpPr>
            <p:cNvPr id="49" name="TextBox 17"/>
            <p:cNvSpPr txBox="1"/>
            <p:nvPr/>
          </p:nvSpPr>
          <p:spPr>
            <a:xfrm>
              <a:off x="2755854" y="1342501"/>
              <a:ext cx="1237101" cy="166712"/>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+0.15’-+0.30’</a:t>
              </a:r>
              <a:endParaRPr lang="da-DK" sz="800" spc="53" dirty="0">
                <a:solidFill>
                  <a:srgbClr val="444444"/>
                </a:solidFill>
                <a:latin typeface="Stag Sans 4"/>
              </a:endParaRPr>
            </a:p>
          </p:txBody>
        </p:sp>
        <p:sp>
          <p:nvSpPr>
            <p:cNvPr id="50" name="TextBox 18"/>
            <p:cNvSpPr txBox="1"/>
            <p:nvPr/>
          </p:nvSpPr>
          <p:spPr>
            <a:xfrm>
              <a:off x="2782859" y="1582954"/>
              <a:ext cx="1823740" cy="989823"/>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smtClean="0">
                  <a:solidFill>
                    <a:srgbClr val="444444"/>
                  </a:solidFill>
                  <a:latin typeface="Stag Sans 3"/>
                </a:rPr>
                <a:t>Lederne indkalder medarbejdere</a:t>
              </a:r>
              <a:r>
                <a:rPr lang="da-DK" sz="800" dirty="0">
                  <a:solidFill>
                    <a:srgbClr val="444444"/>
                  </a:solidFill>
                  <a:latin typeface="Stag Sans 3"/>
                </a:rPr>
                <a:t>, som </a:t>
              </a:r>
              <a:r>
                <a:rPr lang="da-DK" sz="800" dirty="0" smtClean="0">
                  <a:solidFill>
                    <a:srgbClr val="444444"/>
                  </a:solidFill>
                  <a:latin typeface="Stag Sans 3"/>
                </a:rPr>
                <a:t>påtænkes afskediget, til varslingssamtale. Muligheden for bisidder skal fremgå af indkaldelsen.</a:t>
              </a:r>
            </a:p>
            <a:p>
              <a:pPr marL="201516" lvl="1" indent="-100758">
                <a:lnSpc>
                  <a:spcPts val="1213"/>
                </a:lnSpc>
                <a:buFont typeface="Arial"/>
                <a:buChar char="•"/>
              </a:pPr>
              <a:r>
                <a:rPr lang="da-DK" sz="800" dirty="0" smtClean="0">
                  <a:solidFill>
                    <a:srgbClr val="444444"/>
                  </a:solidFill>
                  <a:latin typeface="Stag Sans 3"/>
                </a:rPr>
                <a:t>Der benyttes skabelon fra HR.</a:t>
              </a:r>
              <a:endParaRPr lang="da-DK" sz="800" dirty="0">
                <a:solidFill>
                  <a:srgbClr val="444444"/>
                </a:solidFill>
                <a:latin typeface="Stag Sans 3"/>
              </a:endParaRPr>
            </a:p>
          </p:txBody>
        </p:sp>
      </p:grpSp>
      <p:grpSp>
        <p:nvGrpSpPr>
          <p:cNvPr id="12" name="Gruppe 11"/>
          <p:cNvGrpSpPr/>
          <p:nvPr/>
        </p:nvGrpSpPr>
        <p:grpSpPr>
          <a:xfrm>
            <a:off x="6669343" y="4775990"/>
            <a:ext cx="2790401" cy="1755965"/>
            <a:chOff x="8009119" y="4210677"/>
            <a:chExt cx="2843330" cy="1755965"/>
          </a:xfrm>
        </p:grpSpPr>
        <p:sp>
          <p:nvSpPr>
            <p:cNvPr id="52" name="TextBox 5"/>
            <p:cNvSpPr txBox="1"/>
            <p:nvPr/>
          </p:nvSpPr>
          <p:spPr>
            <a:xfrm>
              <a:off x="8009119" y="4448662"/>
              <a:ext cx="2843330" cy="1517980"/>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a:solidFill>
                    <a:srgbClr val="444444"/>
                  </a:solidFill>
                  <a:latin typeface="Stag Sans 3"/>
                </a:rPr>
                <a:t>Lederne afholder </a:t>
              </a:r>
              <a:r>
                <a:rPr lang="da-DK" sz="800" dirty="0" smtClean="0">
                  <a:solidFill>
                    <a:srgbClr val="444444"/>
                  </a:solidFill>
                  <a:latin typeface="Stag Sans 3"/>
                </a:rPr>
                <a:t>varslingssamtaler, evt. med bisidder. Samtalen </a:t>
              </a:r>
              <a:r>
                <a:rPr lang="da-DK" sz="800" dirty="0">
                  <a:solidFill>
                    <a:srgbClr val="444444"/>
                  </a:solidFill>
                  <a:latin typeface="Stag Sans 3"/>
                </a:rPr>
                <a:t>varer som udgangspunkt 10-15 minutter. </a:t>
              </a:r>
              <a:r>
                <a:rPr lang="da-DK" sz="800" dirty="0" smtClean="0">
                  <a:solidFill>
                    <a:srgbClr val="444444"/>
                  </a:solidFill>
                  <a:latin typeface="Stag Sans 3"/>
                </a:rPr>
                <a:t>Medarbejderen underskriver </a:t>
              </a:r>
              <a:r>
                <a:rPr lang="da-DK" sz="800" dirty="0">
                  <a:solidFill>
                    <a:srgbClr val="444444"/>
                  </a:solidFill>
                  <a:latin typeface="Stag Sans 3"/>
                </a:rPr>
                <a:t>en kvitteringsattest for </a:t>
              </a:r>
              <a:r>
                <a:rPr lang="da-DK" sz="800" dirty="0" smtClean="0">
                  <a:solidFill>
                    <a:srgbClr val="444444"/>
                  </a:solidFill>
                  <a:latin typeface="Stag Sans 3"/>
                </a:rPr>
                <a:t>modtagelse af partshøringen.</a:t>
              </a:r>
            </a:p>
            <a:p>
              <a:pPr marL="201516" lvl="1" indent="-100758">
                <a:lnSpc>
                  <a:spcPts val="1213"/>
                </a:lnSpc>
                <a:buFont typeface="Arial"/>
                <a:buChar char="•"/>
              </a:pPr>
              <a:r>
                <a:rPr lang="da-DK" sz="800" dirty="0" smtClean="0">
                  <a:solidFill>
                    <a:srgbClr val="444444"/>
                  </a:solidFill>
                  <a:latin typeface="Stag Sans 3"/>
                </a:rPr>
                <a:t>Internt </a:t>
              </a:r>
              <a:r>
                <a:rPr lang="da-DK" sz="800" dirty="0">
                  <a:solidFill>
                    <a:srgbClr val="444444"/>
                  </a:solidFill>
                  <a:latin typeface="Stag Sans 3"/>
                </a:rPr>
                <a:t>eller eksternt kriseberedskab </a:t>
              </a:r>
              <a:r>
                <a:rPr lang="da-DK" sz="800" dirty="0" smtClean="0">
                  <a:solidFill>
                    <a:srgbClr val="444444"/>
                  </a:solidFill>
                  <a:latin typeface="Stag Sans 3"/>
                </a:rPr>
                <a:t>kan stå til </a:t>
              </a:r>
              <a:r>
                <a:rPr lang="da-DK" sz="800" dirty="0">
                  <a:solidFill>
                    <a:srgbClr val="444444"/>
                  </a:solidFill>
                  <a:latin typeface="Stag Sans 3"/>
                </a:rPr>
                <a:t>rådighed </a:t>
              </a:r>
              <a:r>
                <a:rPr lang="da-DK" sz="800" dirty="0" smtClean="0">
                  <a:solidFill>
                    <a:srgbClr val="444444"/>
                  </a:solidFill>
                  <a:latin typeface="Stag Sans 3"/>
                </a:rPr>
                <a:t>til </a:t>
              </a:r>
              <a:r>
                <a:rPr lang="da-DK" sz="800" dirty="0">
                  <a:solidFill>
                    <a:srgbClr val="444444"/>
                  </a:solidFill>
                  <a:latin typeface="Stag Sans 3"/>
                </a:rPr>
                <a:t>akut hjælp eller rådgivning.  </a:t>
              </a:r>
            </a:p>
            <a:p>
              <a:pPr marL="201516" lvl="1" indent="-100758">
                <a:lnSpc>
                  <a:spcPts val="1213"/>
                </a:lnSpc>
                <a:buFont typeface="Arial"/>
                <a:buChar char="•"/>
              </a:pPr>
              <a:r>
                <a:rPr lang="da-DK" sz="800" dirty="0" smtClean="0">
                  <a:solidFill>
                    <a:srgbClr val="444444"/>
                  </a:solidFill>
                  <a:latin typeface="Stag Sans 3"/>
                </a:rPr>
                <a:t>Lederne </a:t>
              </a:r>
              <a:r>
                <a:rPr lang="da-DK" sz="800" dirty="0">
                  <a:solidFill>
                    <a:srgbClr val="444444"/>
                  </a:solidFill>
                  <a:latin typeface="Stag Sans 3"/>
                </a:rPr>
                <a:t>spørger desuden </a:t>
              </a:r>
              <a:r>
                <a:rPr lang="da-DK" sz="800" dirty="0" smtClean="0">
                  <a:solidFill>
                    <a:srgbClr val="444444"/>
                  </a:solidFill>
                  <a:latin typeface="Stag Sans 3"/>
                </a:rPr>
                <a:t>medarbejderne, </a:t>
              </a:r>
              <a:r>
                <a:rPr lang="da-DK" sz="800" dirty="0">
                  <a:solidFill>
                    <a:srgbClr val="444444"/>
                  </a:solidFill>
                  <a:latin typeface="Stag Sans 3"/>
                </a:rPr>
                <a:t>om kollegaer må informeres om, at </a:t>
              </a:r>
              <a:r>
                <a:rPr lang="da-DK" sz="800" dirty="0" smtClean="0">
                  <a:solidFill>
                    <a:srgbClr val="444444"/>
                  </a:solidFill>
                  <a:latin typeface="Stag Sans 3"/>
                </a:rPr>
                <a:t>medarbejderne </a:t>
              </a:r>
              <a:r>
                <a:rPr lang="da-DK" sz="800" dirty="0">
                  <a:solidFill>
                    <a:srgbClr val="444444"/>
                  </a:solidFill>
                  <a:latin typeface="Stag Sans 3"/>
                </a:rPr>
                <a:t>er </a:t>
              </a:r>
              <a:r>
                <a:rPr lang="da-DK" sz="800" dirty="0" smtClean="0">
                  <a:solidFill>
                    <a:srgbClr val="444444"/>
                  </a:solidFill>
                  <a:latin typeface="Stag Sans 3"/>
                </a:rPr>
                <a:t>varslet påtænkt afskediget.</a:t>
              </a:r>
              <a:endParaRPr lang="da-DK" sz="800" dirty="0">
                <a:solidFill>
                  <a:srgbClr val="444444"/>
                </a:solidFill>
                <a:latin typeface="Stag Sans 3"/>
              </a:endParaRPr>
            </a:p>
          </p:txBody>
        </p:sp>
        <p:sp>
          <p:nvSpPr>
            <p:cNvPr id="57" name="TextBox 6"/>
            <p:cNvSpPr txBox="1"/>
            <p:nvPr/>
          </p:nvSpPr>
          <p:spPr>
            <a:xfrm>
              <a:off x="8186850" y="4210677"/>
              <a:ext cx="1699634" cy="148374"/>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a:t>
              </a:r>
              <a:r>
                <a:rPr lang="da-DK" sz="800" spc="53" dirty="0">
                  <a:solidFill>
                    <a:srgbClr val="444444"/>
                  </a:solidFill>
                  <a:latin typeface="Stag Sans 4"/>
                </a:rPr>
                <a:t>+1.00’-+2.30’</a:t>
              </a:r>
            </a:p>
          </p:txBody>
        </p:sp>
      </p:grpSp>
      <p:grpSp>
        <p:nvGrpSpPr>
          <p:cNvPr id="68" name="Group 23"/>
          <p:cNvGrpSpPr/>
          <p:nvPr/>
        </p:nvGrpSpPr>
        <p:grpSpPr>
          <a:xfrm>
            <a:off x="8064544" y="3619696"/>
            <a:ext cx="95207" cy="520422"/>
            <a:chOff x="0" y="0"/>
            <a:chExt cx="176504" cy="1040844"/>
          </a:xfrm>
        </p:grpSpPr>
        <p:sp>
          <p:nvSpPr>
            <p:cNvPr id="69" name="AutoShape 24"/>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70" name="Group 25"/>
            <p:cNvGrpSpPr/>
            <p:nvPr/>
          </p:nvGrpSpPr>
          <p:grpSpPr>
            <a:xfrm rot="5400000">
              <a:off x="0" y="0"/>
              <a:ext cx="176504" cy="176504"/>
              <a:chOff x="0" y="0"/>
              <a:chExt cx="6350000" cy="6350000"/>
            </a:xfrm>
          </p:grpSpPr>
          <p:sp>
            <p:nvSpPr>
              <p:cNvPr id="71" name="Freeform 2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8" name="Gruppe 7"/>
          <p:cNvGrpSpPr/>
          <p:nvPr/>
        </p:nvGrpSpPr>
        <p:grpSpPr>
          <a:xfrm>
            <a:off x="0" y="592855"/>
            <a:ext cx="12043959" cy="1395985"/>
            <a:chOff x="5591944" y="116632"/>
            <a:chExt cx="6480721" cy="1233865"/>
          </a:xfrm>
        </p:grpSpPr>
        <p:sp>
          <p:nvSpPr>
            <p:cNvPr id="51" name="Tekstfelt 50"/>
            <p:cNvSpPr txBox="1"/>
            <p:nvPr/>
          </p:nvSpPr>
          <p:spPr>
            <a:xfrm>
              <a:off x="5733651" y="332169"/>
              <a:ext cx="5966993" cy="761694"/>
            </a:xfrm>
            <a:prstGeom prst="rect">
              <a:avLst/>
            </a:prstGeom>
            <a:noFill/>
          </p:spPr>
          <p:txBody>
            <a:bodyPr wrap="square" lIns="0" tIns="0" rIns="0" bIns="0" rtlCol="0">
              <a:spAutoFit/>
            </a:bodyPr>
            <a:lstStyle/>
            <a:p>
              <a:pPr>
                <a:lnSpc>
                  <a:spcPct val="100000"/>
                </a:lnSpc>
                <a:spcBef>
                  <a:spcPts val="1100"/>
                </a:spcBef>
              </a:pPr>
              <a:r>
                <a:rPr lang="da-DK" sz="1100" dirty="0" smtClean="0">
                  <a:solidFill>
                    <a:schemeClr val="accent2"/>
                  </a:solidFill>
                </a:rPr>
                <a:t>Vejledning: </a:t>
              </a:r>
              <a:r>
                <a:rPr lang="da-DK" sz="900" dirty="0">
                  <a:latin typeface="+mj-lt"/>
                </a:rPr>
                <a:t>Eksemplet er kun til inspiration til at planlægge varslingen af påtænkte afskedigelser i forbindelse med </a:t>
              </a:r>
              <a:r>
                <a:rPr lang="da-DK" sz="900" dirty="0" smtClean="0">
                  <a:latin typeface="+mj-lt"/>
                </a:rPr>
                <a:t>personaletilpasninger. </a:t>
              </a:r>
              <a:r>
                <a:rPr lang="da-DK" sz="900" dirty="0">
                  <a:latin typeface="+mj-lt"/>
                </a:rPr>
                <a:t>Eksemplet er baseret på en stor, administrativ, statslig arbejdsplads, hvor et større antal medarbejdere påtænkes afskediget, og hvor varslingen sker på én dag. </a:t>
              </a:r>
              <a:r>
                <a:rPr lang="da-DK" sz="900" dirty="0" smtClean="0">
                  <a:latin typeface="+mj-lt"/>
                </a:rPr>
                <a:t>Eksemplet, herunder de anførte tidspunkter, er </a:t>
              </a:r>
              <a:r>
                <a:rPr lang="da-DK" sz="900" dirty="0">
                  <a:latin typeface="+mj-lt"/>
                </a:rPr>
                <a:t>ikke udtømmende eller normerende. </a:t>
              </a:r>
              <a:br>
                <a:rPr lang="da-DK" sz="900" dirty="0">
                  <a:latin typeface="+mj-lt"/>
                </a:rPr>
              </a:br>
              <a:r>
                <a:rPr lang="da-DK" sz="900" dirty="0" smtClean="0">
                  <a:latin typeface="+mj-lt"/>
                </a:rPr>
                <a:t/>
              </a:r>
              <a:br>
                <a:rPr lang="da-DK" sz="900" dirty="0" smtClean="0">
                  <a:latin typeface="+mj-lt"/>
                </a:rPr>
              </a:br>
              <a:r>
                <a:rPr lang="da-DK" sz="900" dirty="0">
                  <a:latin typeface="+mj-lt"/>
                </a:rPr>
                <a:t>Statslige </a:t>
              </a:r>
              <a:r>
                <a:rPr lang="da-DK" sz="900" dirty="0" smtClean="0">
                  <a:latin typeface="+mj-lt"/>
                </a:rPr>
                <a:t>arbejdspladser </a:t>
              </a:r>
              <a:r>
                <a:rPr lang="da-DK" sz="900" dirty="0">
                  <a:latin typeface="+mj-lt"/>
                </a:rPr>
                <a:t>og besparelsesprocesser varierer betydeligt, og der er derfor </a:t>
              </a:r>
              <a:r>
                <a:rPr lang="da-DK" sz="900" dirty="0" smtClean="0">
                  <a:latin typeface="+mj-lt"/>
                </a:rPr>
                <a:t>også mange </a:t>
              </a:r>
              <a:r>
                <a:rPr lang="da-DK" sz="900" dirty="0">
                  <a:latin typeface="+mj-lt"/>
                </a:rPr>
                <a:t>forskellige tilgange til, hvordan varsling af afskedigelser forløber </a:t>
              </a:r>
              <a:r>
                <a:rPr lang="da-DK" sz="900" dirty="0" smtClean="0">
                  <a:latin typeface="+mj-lt"/>
                </a:rPr>
                <a:t>hensigtsmæssigt</a:t>
              </a:r>
              <a:r>
                <a:rPr lang="da-DK" sz="900" dirty="0">
                  <a:latin typeface="+mj-lt"/>
                </a:rPr>
                <a:t>. </a:t>
              </a:r>
              <a:r>
                <a:rPr lang="da-DK" sz="900" dirty="0" smtClean="0">
                  <a:latin typeface="+mj-lt"/>
                </a:rPr>
                <a:t>Udformningen af varslingen skal tilpasses den individuelle arbejdsplads og afhænger bl.a. af </a:t>
              </a:r>
              <a:r>
                <a:rPr lang="da-DK" sz="900" dirty="0">
                  <a:latin typeface="+mj-lt"/>
                </a:rPr>
                <a:t>den enkelte </a:t>
              </a:r>
              <a:r>
                <a:rPr lang="da-DK" sz="900" dirty="0" smtClean="0">
                  <a:latin typeface="+mj-lt"/>
                </a:rPr>
                <a:t>arbejdsplads’ konkrete forhold, fx dens </a:t>
              </a:r>
              <a:r>
                <a:rPr lang="da-DK" sz="900" dirty="0">
                  <a:latin typeface="+mj-lt"/>
                </a:rPr>
                <a:t>unikke </a:t>
              </a:r>
              <a:r>
                <a:rPr lang="da-DK" sz="900" dirty="0" smtClean="0">
                  <a:latin typeface="+mj-lt"/>
                </a:rPr>
                <a:t>situation, organisering og antallet </a:t>
              </a:r>
              <a:r>
                <a:rPr lang="da-DK" sz="900" dirty="0">
                  <a:latin typeface="+mj-lt"/>
                </a:rPr>
                <a:t>og fordelingen af medarbejdere, der påtænkes </a:t>
              </a:r>
              <a:r>
                <a:rPr lang="da-DK" sz="900" dirty="0" smtClean="0">
                  <a:latin typeface="+mj-lt"/>
                </a:rPr>
                <a:t>afskediget. Endvidere bør tidsplanen for varslingen understøttes af relevante støttedokumenter, fx fælles talelinjer, FAQ etc., der tilpasses og målrettes til de specifikke modtagere. </a:t>
              </a:r>
              <a:endParaRPr lang="da-DK" sz="900" dirty="0">
                <a:latin typeface="+mj-lt"/>
              </a:endParaRPr>
            </a:p>
          </p:txBody>
        </p:sp>
        <p:sp>
          <p:nvSpPr>
            <p:cNvPr id="2" name="Rektangel 1"/>
            <p:cNvSpPr/>
            <p:nvPr/>
          </p:nvSpPr>
          <p:spPr bwMode="auto">
            <a:xfrm>
              <a:off x="5591944" y="116632"/>
              <a:ext cx="6480721" cy="1233865"/>
            </a:xfrm>
            <a:prstGeom prst="rect">
              <a:avLst/>
            </a:prstGeom>
            <a:noFill/>
            <a:ln w="635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1100"/>
                </a:spcBef>
                <a:spcAft>
                  <a:spcPct val="0"/>
                </a:spcAft>
                <a:buClrTx/>
                <a:buSzTx/>
                <a:buFontTx/>
                <a:buNone/>
                <a:tabLst/>
              </a:pPr>
              <a:endParaRPr kumimoji="0" lang="da-DK" sz="2000" b="0" i="0" u="none" strike="noStrike" cap="none" normalizeH="0" baseline="0" dirty="0" err="1" smtClean="0">
                <a:ln>
                  <a:noFill/>
                </a:ln>
                <a:solidFill>
                  <a:schemeClr val="bg1"/>
                </a:solidFill>
                <a:effectLst/>
                <a:latin typeface="Arial" charset="0"/>
              </a:endParaRPr>
            </a:p>
          </p:txBody>
        </p:sp>
      </p:grpSp>
      <p:grpSp>
        <p:nvGrpSpPr>
          <p:cNvPr id="53" name="Group 19"/>
          <p:cNvGrpSpPr/>
          <p:nvPr/>
        </p:nvGrpSpPr>
        <p:grpSpPr>
          <a:xfrm rot="-10800000">
            <a:off x="1490666" y="4150753"/>
            <a:ext cx="88252" cy="520422"/>
            <a:chOff x="0" y="0"/>
            <a:chExt cx="176504" cy="1040844"/>
          </a:xfrm>
        </p:grpSpPr>
        <p:sp>
          <p:nvSpPr>
            <p:cNvPr id="54" name="AutoShape 20"/>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55" name="Group 21"/>
            <p:cNvGrpSpPr/>
            <p:nvPr/>
          </p:nvGrpSpPr>
          <p:grpSpPr>
            <a:xfrm rot="5400000">
              <a:off x="0" y="0"/>
              <a:ext cx="176504" cy="176504"/>
              <a:chOff x="0" y="0"/>
              <a:chExt cx="6350000" cy="6350000"/>
            </a:xfrm>
          </p:grpSpPr>
          <p:sp>
            <p:nvSpPr>
              <p:cNvPr id="56" name="Freeform 2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72" name="Group 23"/>
          <p:cNvGrpSpPr/>
          <p:nvPr/>
        </p:nvGrpSpPr>
        <p:grpSpPr>
          <a:xfrm>
            <a:off x="651012" y="3603074"/>
            <a:ext cx="95207" cy="520422"/>
            <a:chOff x="0" y="0"/>
            <a:chExt cx="176504" cy="1040844"/>
          </a:xfrm>
        </p:grpSpPr>
        <p:sp>
          <p:nvSpPr>
            <p:cNvPr id="73" name="AutoShape 24"/>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74" name="Group 25"/>
            <p:cNvGrpSpPr/>
            <p:nvPr/>
          </p:nvGrpSpPr>
          <p:grpSpPr>
            <a:xfrm rot="5400000">
              <a:off x="0" y="0"/>
              <a:ext cx="176504" cy="176504"/>
              <a:chOff x="0" y="0"/>
              <a:chExt cx="6350000" cy="6350000"/>
            </a:xfrm>
          </p:grpSpPr>
          <p:sp>
            <p:nvSpPr>
              <p:cNvPr id="75" name="Freeform 2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76" name="Group 19"/>
          <p:cNvGrpSpPr/>
          <p:nvPr/>
        </p:nvGrpSpPr>
        <p:grpSpPr>
          <a:xfrm rot="-10800000">
            <a:off x="9480376" y="4161033"/>
            <a:ext cx="88252" cy="520422"/>
            <a:chOff x="0" y="0"/>
            <a:chExt cx="176504" cy="1040844"/>
          </a:xfrm>
        </p:grpSpPr>
        <p:sp>
          <p:nvSpPr>
            <p:cNvPr id="77" name="AutoShape 20"/>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78" name="Group 21"/>
            <p:cNvGrpSpPr/>
            <p:nvPr/>
          </p:nvGrpSpPr>
          <p:grpSpPr>
            <a:xfrm rot="5400000">
              <a:off x="0" y="0"/>
              <a:ext cx="176504" cy="176504"/>
              <a:chOff x="0" y="0"/>
              <a:chExt cx="6350000" cy="6350000"/>
            </a:xfrm>
          </p:grpSpPr>
          <p:sp>
            <p:nvSpPr>
              <p:cNvPr id="79" name="Freeform 2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grpSp>
        <p:nvGrpSpPr>
          <p:cNvPr id="80" name="Gruppe 79"/>
          <p:cNvGrpSpPr/>
          <p:nvPr/>
        </p:nvGrpSpPr>
        <p:grpSpPr>
          <a:xfrm>
            <a:off x="9407001" y="4767654"/>
            <a:ext cx="2376264" cy="1227808"/>
            <a:chOff x="8118095" y="4210677"/>
            <a:chExt cx="2376264" cy="1227808"/>
          </a:xfrm>
        </p:grpSpPr>
        <p:sp>
          <p:nvSpPr>
            <p:cNvPr id="81" name="TextBox 5"/>
            <p:cNvSpPr txBox="1"/>
            <p:nvPr/>
          </p:nvSpPr>
          <p:spPr>
            <a:xfrm>
              <a:off x="8118095" y="4448662"/>
              <a:ext cx="2376264" cy="989823"/>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smtClean="0">
                  <a:solidFill>
                    <a:srgbClr val="444444"/>
                  </a:solidFill>
                  <a:latin typeface="Stag Sans 3"/>
                </a:rPr>
                <a:t>Husmøde, hvor den øverste ledelse orienterer medarbejderne. </a:t>
              </a:r>
              <a:r>
                <a:rPr lang="da-DK" sz="800" dirty="0">
                  <a:solidFill>
                    <a:srgbClr val="444444"/>
                  </a:solidFill>
                  <a:latin typeface="Stag Sans 3"/>
                </a:rPr>
                <a:t>Der </a:t>
              </a:r>
              <a:r>
                <a:rPr lang="da-DK" sz="800" dirty="0" smtClean="0">
                  <a:solidFill>
                    <a:srgbClr val="444444"/>
                  </a:solidFill>
                  <a:latin typeface="Stag Sans 3"/>
                </a:rPr>
                <a:t>afholdes eventuelt enhedsmøder efterfølgende</a:t>
              </a:r>
              <a:r>
                <a:rPr lang="da-DK" sz="800" dirty="0">
                  <a:solidFill>
                    <a:srgbClr val="444444"/>
                  </a:solidFill>
                  <a:latin typeface="Stag Sans 3"/>
                </a:rPr>
                <a:t>, hvor </a:t>
              </a:r>
              <a:r>
                <a:rPr lang="da-DK" sz="800" dirty="0" smtClean="0">
                  <a:solidFill>
                    <a:srgbClr val="444444"/>
                  </a:solidFill>
                  <a:latin typeface="Stag Sans 3"/>
                </a:rPr>
                <a:t>der samles op på dagen og </a:t>
              </a:r>
              <a:r>
                <a:rPr lang="da-DK" sz="800" dirty="0">
                  <a:solidFill>
                    <a:srgbClr val="444444"/>
                  </a:solidFill>
                  <a:latin typeface="Stag Sans 3"/>
                </a:rPr>
                <a:t>orienteres om videre proces</a:t>
              </a:r>
              <a:r>
                <a:rPr lang="da-DK" sz="800" dirty="0" smtClean="0">
                  <a:solidFill>
                    <a:srgbClr val="444444"/>
                  </a:solidFill>
                  <a:latin typeface="Stag Sans 3"/>
                </a:rPr>
                <a:t>.</a:t>
              </a:r>
            </a:p>
            <a:p>
              <a:pPr marL="201516" lvl="1" indent="-100758">
                <a:lnSpc>
                  <a:spcPts val="1213"/>
                </a:lnSpc>
                <a:buFont typeface="Arial"/>
                <a:buChar char="•"/>
              </a:pPr>
              <a:r>
                <a:rPr lang="da-DK" sz="800" dirty="0" smtClean="0">
                  <a:solidFill>
                    <a:srgbClr val="444444"/>
                  </a:solidFill>
                  <a:latin typeface="Stag Sans 3"/>
                </a:rPr>
                <a:t>Ledelsen kan stå til rådighed for spørgsmål herefter.</a:t>
              </a:r>
              <a:endParaRPr lang="da-DK" sz="800" dirty="0">
                <a:solidFill>
                  <a:srgbClr val="444444"/>
                </a:solidFill>
                <a:latin typeface="Stag Sans 3"/>
              </a:endParaRPr>
            </a:p>
          </p:txBody>
        </p:sp>
        <p:sp>
          <p:nvSpPr>
            <p:cNvPr id="82" name="TextBox 6"/>
            <p:cNvSpPr txBox="1"/>
            <p:nvPr/>
          </p:nvSpPr>
          <p:spPr>
            <a:xfrm>
              <a:off x="8186850" y="4210677"/>
              <a:ext cx="1699634" cy="148374"/>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+3.00’</a:t>
              </a:r>
              <a:endParaRPr lang="da-DK" sz="800" spc="53" dirty="0">
                <a:solidFill>
                  <a:srgbClr val="444444"/>
                </a:solidFill>
                <a:latin typeface="Stag Sans 4"/>
              </a:endParaRPr>
            </a:p>
          </p:txBody>
        </p:sp>
      </p:grpSp>
      <p:grpSp>
        <p:nvGrpSpPr>
          <p:cNvPr id="84" name="Gruppe 83"/>
          <p:cNvGrpSpPr/>
          <p:nvPr/>
        </p:nvGrpSpPr>
        <p:grpSpPr>
          <a:xfrm>
            <a:off x="7967302" y="1995451"/>
            <a:ext cx="2050163" cy="766143"/>
            <a:chOff x="5663952" y="1340768"/>
            <a:chExt cx="3024336" cy="766143"/>
          </a:xfrm>
        </p:grpSpPr>
        <p:sp>
          <p:nvSpPr>
            <p:cNvPr id="85" name="TextBox 5"/>
            <p:cNvSpPr txBox="1"/>
            <p:nvPr/>
          </p:nvSpPr>
          <p:spPr>
            <a:xfrm>
              <a:off x="5681021" y="1578753"/>
              <a:ext cx="3007267" cy="528158"/>
            </a:xfrm>
            <a:prstGeom prst="rect">
              <a:avLst/>
            </a:prstGeom>
          </p:spPr>
          <p:txBody>
            <a:bodyPr wrap="square" lIns="0" tIns="0" rIns="0" bIns="0" rtlCol="0" anchor="t">
              <a:spAutoFit/>
            </a:bodyPr>
            <a:lstStyle/>
            <a:p>
              <a:pPr marL="201516" lvl="1" indent="-100758">
                <a:lnSpc>
                  <a:spcPts val="1213"/>
                </a:lnSpc>
                <a:buFont typeface="Arial"/>
                <a:buChar char="•"/>
              </a:pPr>
              <a:r>
                <a:rPr lang="da-DK" sz="800" dirty="0">
                  <a:solidFill>
                    <a:srgbClr val="444444"/>
                  </a:solidFill>
                  <a:latin typeface="Stag Sans 3"/>
                </a:rPr>
                <a:t>HR fremsender </a:t>
              </a:r>
              <a:r>
                <a:rPr lang="da-DK" sz="800" dirty="0" smtClean="0">
                  <a:solidFill>
                    <a:srgbClr val="444444"/>
                  </a:solidFill>
                  <a:latin typeface="Stag Sans 3"/>
                </a:rPr>
                <a:t>partshøringsbreve til e-boks.</a:t>
              </a:r>
              <a:endParaRPr lang="da-DK" sz="800" dirty="0">
                <a:solidFill>
                  <a:srgbClr val="444444"/>
                </a:solidFill>
                <a:latin typeface="Stag Sans 3"/>
              </a:endParaRPr>
            </a:p>
            <a:p>
              <a:pPr marL="201516" lvl="1" indent="-100758">
                <a:lnSpc>
                  <a:spcPts val="1213"/>
                </a:lnSpc>
                <a:buFont typeface="Arial"/>
                <a:buChar char="•"/>
              </a:pPr>
              <a:endParaRPr lang="da-DK" sz="800" dirty="0">
                <a:solidFill>
                  <a:srgbClr val="444444"/>
                </a:solidFill>
                <a:latin typeface="Stag Sans 3"/>
              </a:endParaRPr>
            </a:p>
          </p:txBody>
        </p:sp>
        <p:sp>
          <p:nvSpPr>
            <p:cNvPr id="86" name="TextBox 6"/>
            <p:cNvSpPr txBox="1"/>
            <p:nvPr/>
          </p:nvSpPr>
          <p:spPr>
            <a:xfrm>
              <a:off x="5663952" y="1340768"/>
              <a:ext cx="1699635" cy="166712"/>
            </a:xfrm>
            <a:prstGeom prst="rect">
              <a:avLst/>
            </a:prstGeom>
          </p:spPr>
          <p:txBody>
            <a:bodyPr wrap="square" lIns="0" tIns="0" rIns="0" bIns="0" rtlCol="0" anchor="t">
              <a:spAutoFit/>
            </a:bodyPr>
            <a:lstStyle/>
            <a:p>
              <a:pPr algn="just">
                <a:lnSpc>
                  <a:spcPts val="1280"/>
                </a:lnSpc>
              </a:pPr>
              <a:r>
                <a:rPr lang="da-DK" sz="800" spc="53" dirty="0" smtClean="0">
                  <a:solidFill>
                    <a:srgbClr val="444444"/>
                  </a:solidFill>
                  <a:latin typeface="Stag Sans 4"/>
                </a:rPr>
                <a:t>Kl. +2.30’-3.00’</a:t>
              </a:r>
              <a:endParaRPr lang="da-DK" sz="800" spc="53" dirty="0">
                <a:solidFill>
                  <a:srgbClr val="444444"/>
                </a:solidFill>
                <a:latin typeface="Stag Sans 4"/>
              </a:endParaRPr>
            </a:p>
          </p:txBody>
        </p:sp>
      </p:grpSp>
      <p:grpSp>
        <p:nvGrpSpPr>
          <p:cNvPr id="87" name="Group 23"/>
          <p:cNvGrpSpPr/>
          <p:nvPr/>
        </p:nvGrpSpPr>
        <p:grpSpPr>
          <a:xfrm>
            <a:off x="10595133" y="3596323"/>
            <a:ext cx="95207" cy="520422"/>
            <a:chOff x="0" y="0"/>
            <a:chExt cx="176504" cy="1040844"/>
          </a:xfrm>
        </p:grpSpPr>
        <p:sp>
          <p:nvSpPr>
            <p:cNvPr id="88" name="AutoShape 24"/>
            <p:cNvSpPr/>
            <p:nvPr/>
          </p:nvSpPr>
          <p:spPr>
            <a:xfrm flipV="1">
              <a:off x="89792" y="82310"/>
              <a:ext cx="0" cy="958534"/>
            </a:xfrm>
            <a:prstGeom prst="line">
              <a:avLst/>
            </a:prstGeom>
            <a:ln w="25400" cap="rnd">
              <a:solidFill>
                <a:srgbClr val="000000"/>
              </a:solidFill>
              <a:prstDash val="solid"/>
              <a:headEnd type="none" w="sm" len="sm"/>
              <a:tailEnd type="none" w="sm" len="sm"/>
            </a:ln>
          </p:spPr>
        </p:sp>
        <p:grpSp>
          <p:nvGrpSpPr>
            <p:cNvPr id="89" name="Group 25"/>
            <p:cNvGrpSpPr/>
            <p:nvPr/>
          </p:nvGrpSpPr>
          <p:grpSpPr>
            <a:xfrm rot="5400000">
              <a:off x="0" y="0"/>
              <a:ext cx="176504" cy="176504"/>
              <a:chOff x="0" y="0"/>
              <a:chExt cx="6350000" cy="6350000"/>
            </a:xfrm>
          </p:grpSpPr>
          <p:sp>
            <p:nvSpPr>
              <p:cNvPr id="96" name="Freeform 2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000000"/>
              </a:solidFill>
            </p:spPr>
          </p:sp>
        </p:grpSp>
      </p:grpSp>
      <p:sp>
        <p:nvSpPr>
          <p:cNvPr id="83" name="Rektangel 82"/>
          <p:cNvSpPr/>
          <p:nvPr/>
        </p:nvSpPr>
        <p:spPr bwMode="auto">
          <a:xfrm>
            <a:off x="75320" y="129625"/>
            <a:ext cx="12045145" cy="6611743"/>
          </a:xfrm>
          <a:prstGeom prst="rect">
            <a:avLst/>
          </a:prstGeom>
          <a:noFill/>
          <a:ln w="19050">
            <a:solidFill>
              <a:srgbClr val="B3E8CA"/>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1100"/>
              </a:spcBef>
              <a:spcAft>
                <a:spcPct val="0"/>
              </a:spcAft>
              <a:buClrTx/>
              <a:buSzTx/>
              <a:buFontTx/>
              <a:buNone/>
              <a:tabLst/>
            </a:pPr>
            <a:endParaRPr kumimoji="0" lang="da-DK" sz="2000" b="0" i="0" u="none" strike="noStrike" cap="none" normalizeH="0" baseline="0" dirty="0" err="1" smtClean="0">
              <a:ln>
                <a:noFill/>
              </a:ln>
              <a:solidFill>
                <a:schemeClr val="bg1"/>
              </a:solidFill>
              <a:effectLst/>
              <a:latin typeface="Arial" charset="0"/>
            </a:endParaRPr>
          </a:p>
        </p:txBody>
      </p:sp>
      <p:sp>
        <p:nvSpPr>
          <p:cNvPr id="97" name="Rektangel 96"/>
          <p:cNvSpPr/>
          <p:nvPr/>
        </p:nvSpPr>
        <p:spPr bwMode="auto">
          <a:xfrm>
            <a:off x="209665" y="1844824"/>
            <a:ext cx="11753667" cy="4680520"/>
          </a:xfrm>
          <a:prstGeom prst="rect">
            <a:avLst/>
          </a:prstGeom>
          <a:noFill/>
          <a:ln w="9525">
            <a:solidFill>
              <a:srgbClr val="B3E8CA"/>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1100"/>
              </a:spcBef>
              <a:spcAft>
                <a:spcPct val="0"/>
              </a:spcAft>
              <a:buClrTx/>
              <a:buSzTx/>
              <a:buFontTx/>
              <a:buNone/>
              <a:tabLst/>
            </a:pPr>
            <a:endParaRPr kumimoji="0" lang="da-DK" sz="2000" b="0" i="0" u="none" strike="noStrike" cap="none" normalizeH="0" baseline="0" dirty="0" err="1" smtClean="0">
              <a:ln>
                <a:noFill/>
              </a:ln>
              <a:solidFill>
                <a:schemeClr val="bg1"/>
              </a:solidFill>
              <a:effectLst/>
              <a:latin typeface="Arial" charset="0"/>
            </a:endParaRPr>
          </a:p>
        </p:txBody>
      </p:sp>
    </p:spTree>
    <p:extLst>
      <p:ext uri="{BB962C8B-B14F-4D97-AF65-F5344CB8AC3E}">
        <p14:creationId xmlns:p14="http://schemas.microsoft.com/office/powerpoint/2010/main" val="923199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FM Medarbejder og Kompetencestyrelsen">
      <a:dk1>
        <a:srgbClr val="000000"/>
      </a:dk1>
      <a:lt1>
        <a:srgbClr val="FFFFFF"/>
      </a:lt1>
      <a:dk2>
        <a:srgbClr val="79235A"/>
      </a:dk2>
      <a:lt2>
        <a:srgbClr val="F6F6F6"/>
      </a:lt2>
      <a:accent1>
        <a:srgbClr val="3B5463"/>
      </a:accent1>
      <a:accent2>
        <a:srgbClr val="B3E8CA"/>
      </a:accent2>
      <a:accent3>
        <a:srgbClr val="85909A"/>
      </a:accent3>
      <a:accent4>
        <a:srgbClr val="ED5E66"/>
      </a:accent4>
      <a:accent5>
        <a:srgbClr val="91DDFF"/>
      </a:accent5>
      <a:accent6>
        <a:srgbClr val="E0C86B"/>
      </a:accent6>
      <a:hlink>
        <a:srgbClr val="3E72A6"/>
      </a:hlink>
      <a:folHlink>
        <a:srgbClr val="000000"/>
      </a:folHlink>
    </a:clrScheme>
    <a:fontScheme name="FM">
      <a:majorFont>
        <a:latin typeface="Cambria"/>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6350" cap="flat" cmpd="sng" algn="ctr">
          <a:solidFill>
            <a:schemeClr val="tx2"/>
          </a:solidFill>
          <a:prstDash val="solid"/>
          <a:round/>
          <a:headEnd type="none" w="med" len="med"/>
          <a:tailEnd type="none" w="med" len="med"/>
        </a:ln>
        <a:effec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ts val="1100"/>
          </a:spcBef>
          <a:spcAft>
            <a:spcPct val="0"/>
          </a:spcAft>
          <a:buClrTx/>
          <a:buSzTx/>
          <a:buFontTx/>
          <a:buNone/>
          <a:tabLst/>
          <a:defRPr kumimoji="0" sz="2000" b="0" i="0" u="none" strike="noStrike" cap="none" normalizeH="0" baseline="0" dirty="0" err="1"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8000"/>
          </a:lnSpc>
          <a:spcBef>
            <a:spcPct val="54000"/>
          </a:spcBef>
          <a:spcAft>
            <a:spcPct val="0"/>
          </a:spcAft>
          <a:buClrTx/>
          <a:buSzTx/>
          <a:buFontTx/>
          <a:buNone/>
          <a:tabLst/>
          <a:defRPr kumimoji="0" lang="en-GB" sz="1700" b="0" i="0" u="none" strike="noStrike" cap="none" normalizeH="0" baseline="0" smtClean="0">
            <a:ln>
              <a:noFill/>
            </a:ln>
            <a:solidFill>
              <a:schemeClr val="tx1"/>
            </a:solidFill>
            <a:effectLst/>
            <a:latin typeface="Arial" charset="0"/>
          </a:defRPr>
        </a:defPPr>
      </a:lstStyle>
    </a:lnDef>
    <a:txDef>
      <a:spPr>
        <a:noFill/>
      </a:spPr>
      <a:bodyPr wrap="square" lIns="0" tIns="0" rIns="0" bIns="0" rtlCol="0">
        <a:spAutoFit/>
      </a:bodyPr>
      <a:lstStyle>
        <a:defPPr>
          <a:lnSpc>
            <a:spcPct val="100000"/>
          </a:lnSpc>
          <a:spcBef>
            <a:spcPts val="1100"/>
          </a:spcBef>
          <a:defRPr sz="2000" dirty="0" err="1" smtClean="0"/>
        </a:defPPr>
      </a:lstStyle>
    </a:txDef>
  </a:objectDefaults>
  <a:extraClrSchemeLst/>
  <a:custClrLst>
    <a:custClr name="Græs">
      <a:srgbClr val="00856A"/>
    </a:custClr>
    <a:custClr name="Grøn">
      <a:srgbClr val="00B08C"/>
    </a:custClr>
    <a:custClr name="Lys grøn">
      <a:srgbClr val="B3E8CA"/>
    </a:custClr>
    <a:custClr name="Blå">
      <a:srgbClr val="4E88D3"/>
    </a:custClr>
    <a:custClr name="Lys blå">
      <a:srgbClr val="81B6ED"/>
    </a:custClr>
    <a:custClr name="Himmelblå">
      <a:srgbClr val="3DAFD8"/>
    </a:custClr>
    <a:custClr name="Lys himmelblå">
      <a:srgbClr val="91DDFF"/>
    </a:custClr>
    <a:custClr name="Color has no name">
      <a:srgbClr val="FFFFFF"/>
    </a:custClr>
    <a:custClr name="Color has no name">
      <a:srgbClr val="FFFFFF"/>
    </a:custClr>
    <a:custClr name="Color has no name">
      <a:srgbClr val="FFFFFF"/>
    </a:custClr>
    <a:custClr name="Trafikrød">
      <a:srgbClr val="C00000"/>
    </a:custClr>
    <a:custClr name="Laks">
      <a:srgbClr val="ED5E66"/>
    </a:custClr>
    <a:custClr name="Rosa">
      <a:srgbClr val="FFC8C8"/>
    </a:custClr>
    <a:custClr name="Lilla">
      <a:srgbClr val="B43877"/>
    </a:custClr>
    <a:custClr name="Lys lilla">
      <a:srgbClr val="DC8AB9"/>
    </a:custClr>
    <a:custClr name="Lys lavendel">
      <a:srgbClr val="C2C0F1"/>
    </a:custClr>
    <a:custClr name="Color has no name">
      <a:srgbClr val="FFFFFF"/>
    </a:custClr>
    <a:custClr name="Color has no name">
      <a:srgbClr val="FFFFFF"/>
    </a:custClr>
    <a:custClr name="Color has no name">
      <a:srgbClr val="FFFFFF"/>
    </a:custClr>
    <a:custClr name="Color has no name">
      <a:srgbClr val="FFFFFF"/>
    </a:custClr>
    <a:custClr name="Sennap">
      <a:srgbClr val="B09400"/>
    </a:custClr>
    <a:custClr name="Lys sennap">
      <a:srgbClr val="E0C86B"/>
    </a:custClr>
    <a:custClr name="Solgul">
      <a:srgbClr val="FAE549"/>
    </a:custClr>
    <a:custClr name="Lys solgul">
      <a:srgbClr val="FFF5C1"/>
    </a:custClr>
    <a:custClr name="Latte">
      <a:srgbClr val="D5C7BA"/>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Gråblå 1">
      <a:srgbClr val="3B5463"/>
    </a:custClr>
    <a:custClr name="Mørkegrå">
      <a:srgbClr val="676769"/>
    </a:custClr>
    <a:custClr name="Gråblå 2">
      <a:srgbClr val="57707F"/>
    </a:custClr>
    <a:custClr name="Mørk sky">
      <a:srgbClr val="85909A"/>
    </a:custClr>
    <a:custClr name="Gråblå 3">
      <a:srgbClr val="B8CBD6"/>
    </a:custClr>
    <a:custClr name="Grå">
      <a:srgbClr val="DBD9D6"/>
    </a:custClr>
    <a:custClr name="Gråblå 4">
      <a:srgbClr val="EAEFF2"/>
    </a:custClr>
    <a:custClr name="Lys grå">
      <a:srgbClr val="F6F6F6"/>
    </a:custClr>
    <a:custClr name="Color has no name">
      <a:srgbClr val="FFFFFF"/>
    </a:custClr>
    <a:custClr name="Color has no name">
      <a:srgbClr val="FFFFFF"/>
    </a:custClr>
  </a:custClrLst>
  <a:extLst>
    <a:ext uri="{05A4C25C-085E-4340-85A3-A5531E510DB2}">
      <thm15:themeFamily xmlns:thm15="http://schemas.microsoft.com/office/thememl/2012/main" name="1 Økonomistyrelsen 16-9 skabelon DK.potx" id="{B8180851-A6DE-4307-A129-CB01FE5F6666}" vid="{717AFC8C-1E40-4B9B-8C6E-C9A31D361311}"/>
    </a:ext>
  </a:extLst>
</a:theme>
</file>

<file path=ppt/theme/theme2.xml><?xml version="1.0" encoding="utf-8"?>
<a:theme xmlns:a="http://schemas.openxmlformats.org/drawingml/2006/main" name="Office Theme">
  <a:themeElements>
    <a:clrScheme name="FM">
      <a:dk1>
        <a:srgbClr val="000000"/>
      </a:dk1>
      <a:lt1>
        <a:srgbClr val="FFFFFF"/>
      </a:lt1>
      <a:dk2>
        <a:srgbClr val="031D5C"/>
      </a:dk2>
      <a:lt2>
        <a:srgbClr val="F6F6F6"/>
      </a:lt2>
      <a:accent1>
        <a:srgbClr val="3B5463"/>
      </a:accent1>
      <a:accent2>
        <a:srgbClr val="00B08C"/>
      </a:accent2>
      <a:accent3>
        <a:srgbClr val="85909A"/>
      </a:accent3>
      <a:accent4>
        <a:srgbClr val="ED5E66"/>
      </a:accent4>
      <a:accent5>
        <a:srgbClr val="64AACC"/>
      </a:accent5>
      <a:accent6>
        <a:srgbClr val="82244D"/>
      </a:accent6>
      <a:hlink>
        <a:srgbClr val="A4A4A4"/>
      </a:hlink>
      <a:folHlink>
        <a:srgbClr val="000000"/>
      </a:folHlink>
    </a:clrScheme>
    <a:fontScheme name="F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Dark blue">
      <a:srgbClr val="3B5463"/>
    </a:custClr>
    <a:custClr name="Payness gray 1">
      <a:srgbClr val="57707F"/>
    </a:custClr>
    <a:custClr name="Pastel blue 1">
      <a:srgbClr val="B8CBD6"/>
    </a:custClr>
    <a:custClr name="Skye">
      <a:srgbClr val="64AACC"/>
    </a:custClr>
    <a:custClr name="Cloud">
      <a:srgbClr val="9CA9B4"/>
    </a:custClr>
    <a:custClr name="Grass">
      <a:srgbClr val="008569"/>
    </a:custClr>
    <a:custClr name="Turquoise">
      <a:srgbClr val="00B08C"/>
    </a:custClr>
    <a:custClr name="Light turquoise">
      <a:srgbClr val="AADBCB"/>
    </a:custClr>
    <a:custClr name="Traupe gray 1">
      <a:srgbClr val="676769"/>
    </a:custClr>
    <a:custClr name="Timber wolf">
      <a:srgbClr val="DBD9D6"/>
    </a:custClr>
    <a:custClr name="Aubergine">
      <a:srgbClr val="82244D"/>
    </a:custClr>
    <a:custClr name="Salmon">
      <a:srgbClr val="ED5E66"/>
    </a:custClr>
    <a:custClr name="Traffic red">
      <a:srgbClr val="E7304A"/>
    </a:custClr>
    <a:custClr name="Sun">
      <a:srgbClr val="E8D40D"/>
    </a:custClr>
    <a:custClr name="Mustard">
      <a:srgbClr val="B09400"/>
    </a:custClr>
  </a:custClrLst>
</a:theme>
</file>

<file path=ppt/theme/theme3.xml><?xml version="1.0" encoding="utf-8"?>
<a:theme xmlns:a="http://schemas.openxmlformats.org/drawingml/2006/main" name="Office Theme">
  <a:themeElements>
    <a:clrScheme name="FM">
      <a:dk1>
        <a:srgbClr val="000000"/>
      </a:dk1>
      <a:lt1>
        <a:srgbClr val="FFFFFF"/>
      </a:lt1>
      <a:dk2>
        <a:srgbClr val="031D5C"/>
      </a:dk2>
      <a:lt2>
        <a:srgbClr val="F6F6F6"/>
      </a:lt2>
      <a:accent1>
        <a:srgbClr val="3B5463"/>
      </a:accent1>
      <a:accent2>
        <a:srgbClr val="00B08C"/>
      </a:accent2>
      <a:accent3>
        <a:srgbClr val="85909A"/>
      </a:accent3>
      <a:accent4>
        <a:srgbClr val="ED5E66"/>
      </a:accent4>
      <a:accent5>
        <a:srgbClr val="64AACC"/>
      </a:accent5>
      <a:accent6>
        <a:srgbClr val="82244D"/>
      </a:accent6>
      <a:hlink>
        <a:srgbClr val="A4A4A4"/>
      </a:hlink>
      <a:folHlink>
        <a:srgbClr val="000000"/>
      </a:folHlink>
    </a:clrScheme>
    <a:fontScheme name="F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Dark blue">
      <a:srgbClr val="3B5463"/>
    </a:custClr>
    <a:custClr name="Payness gray 1">
      <a:srgbClr val="57707F"/>
    </a:custClr>
    <a:custClr name="Pastel blue 1">
      <a:srgbClr val="B8CBD6"/>
    </a:custClr>
    <a:custClr name="Skye">
      <a:srgbClr val="64AACC"/>
    </a:custClr>
    <a:custClr name="Cloud">
      <a:srgbClr val="9CA9B4"/>
    </a:custClr>
    <a:custClr name="Grass">
      <a:srgbClr val="008569"/>
    </a:custClr>
    <a:custClr name="Turquoise">
      <a:srgbClr val="00B08C"/>
    </a:custClr>
    <a:custClr name="Light turquoise">
      <a:srgbClr val="AADBCB"/>
    </a:custClr>
    <a:custClr name="Traupe gray 1">
      <a:srgbClr val="676769"/>
    </a:custClr>
    <a:custClr name="Timber wolf">
      <a:srgbClr val="DBD9D6"/>
    </a:custClr>
    <a:custClr name="Aubergine">
      <a:srgbClr val="82244D"/>
    </a:custClr>
    <a:custClr name="Salmon">
      <a:srgbClr val="ED5E66"/>
    </a:custClr>
    <a:custClr name="Traffic red">
      <a:srgbClr val="E7304A"/>
    </a:custClr>
    <a:custClr name="Sun">
      <a:srgbClr val="E8D40D"/>
    </a:custClr>
    <a:custClr name="Mustard">
      <a:srgbClr val="B09400"/>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fe0e463f-46c1-4b5a-aeae-2e65b5901510" xsi:nil="true"/>
    <Picture xmlns="fe0e463f-46c1-4b5a-aeae-2e65b5901510">
      <Url xsi:nil="true"/>
      <Description xsi:nil="true"/>
    </Picture>
    <Hyperlink xmlns="fe0e463f-46c1-4b5a-aeae-2e65b5901510">
      <Url xsi:nil="true"/>
      <Description xsi:nil="true"/>
    </Hyperlink>
  </documentManagement>
</p:properties>
</file>

<file path=customXml/item10.xml><?xml version="1.0" encoding="utf-8"?>
<TemplafySlideFormConfiguration><![CDATA[{"formFields":[],"formDataEntries":[]}]]></TemplafySlideFormConfiguration>
</file>

<file path=customXml/item11.xml><?xml version="1.0" encoding="utf-8"?>
<TemplafySlideFormConfiguration><![CDATA[{"formFields":[],"formDataEntries":[]}]]></TemplafySlideFormConfiguration>
</file>

<file path=customXml/item12.xml><?xml version="1.0" encoding="utf-8"?>
<TemplafySlideFormConfiguration><![CDATA[{"formFields":[],"formDataEntries":[]}]]></TemplafySlideFormConfiguration>
</file>

<file path=customXml/item13.xml><?xml version="1.0" encoding="utf-8"?>
<TemplafySlideTemplateConfiguration><![CDATA[{"slideVersion":0,"isValidatorEnabled":false,"isLocked":false,"elementsMetadata":[],"slideId":"637495927840376964","enableDocumentContentUpdater":true,"version":"1.12"}]]></TemplafySlideTemplateConfiguration>
</file>

<file path=customXml/item14.xml><?xml version="1.0" encoding="utf-8"?>
<TemplafySlideTemplateConfiguration><![CDATA[{"slideVersion":0,"isValidatorEnabled":false,"isLocked":false,"elementsMetadata":[],"slideId":"637438051030027915","enableDocumentContentUpdater":true,"version":"1.14"}]]></TemplafySlideTemplateConfiguration>
</file>

<file path=customXml/item15.xml><?xml version="1.0" encoding="utf-8"?>
<TemplafySlideTemplateConfiguration><![CDATA[{"slideVersion":0,"isValidatorEnabled":false,"isLocked":false,"elementsMetadata":[],"slideId":"637934740687434259","enableDocumentContentUpdater":true,"version":"1.12"}]]></TemplafySlideTemplateConfiguration>
</file>

<file path=customXml/item16.xml><?xml version="1.0" encoding="utf-8"?>
<TemplafySlideFormConfiguration><![CDATA[{"formFields":[],"formDataEntries":[]}]]></TemplafySlideFormConfiguration>
</file>

<file path=customXml/item17.xml><?xml version="1.0" encoding="utf-8"?>
<TemplafySlideFormConfiguration><![CDATA[{"formFields":[],"formDataEntries":[]}]]></TemplafySlideFormConfiguration>
</file>

<file path=customXml/item18.xml><?xml version="1.0" encoding="utf-8"?>
<TemplafySlideTemplateConfiguration><![CDATA[{"slideVersion":0,"isValidatorEnabled":false,"isLocked":false,"elementsMetadata":[],"slideId":"637438051030340499","enableDocumentContentUpdater":true,"version":"1.14"}]]></TemplafySlideTemplateConfiguration>
</file>

<file path=customXml/item19.xml><?xml version="1.0" encoding="utf-8"?>
<TemplafySlideTemplateConfiguration><![CDATA[{"slideVersion":0,"isValidatorEnabled":false,"isLocked":false,"elementsMetadata":[],"slideId":"637438051030184281","enableDocumentContentUpdater":true,"version":"1.14"}]]></TemplafySlideTemplateConfiguration>
</file>

<file path=customXml/item2.xml><?xml version="1.0" encoding="utf-8"?>
<TemplafySlideTemplateConfiguration><![CDATA[{"slideVersion":0,"isValidatorEnabled":false,"isLocked":false,"elementsMetadata":[],"slideId":"637438051030184283","enableDocumentContentUpdater":true,"version":"1.14"}]]></TemplafySlideTemplateConfiguration>
</file>

<file path=customXml/item20.xml><?xml version="1.0" encoding="utf-8"?>
<?mso-contentType ?>
<FormTemplates xmlns="http://schemas.microsoft.com/sharepoint/v3/contenttype/forms">
  <Display>DocumentLibraryForm</Display>
  <Edit>DocumentLibraryForm</Edit>
  <New>DocumentLibraryForm</New>
</FormTemplates>
</file>

<file path=customXml/item21.xml><?xml version="1.0" encoding="utf-8"?>
<TemplafySlideFormConfiguration><![CDATA[{"formFields":[],"formDataEntries":[]}]]></TemplafySlideFormConfiguration>
</file>

<file path=customXml/item22.xml><?xml version="1.0" encoding="utf-8"?>
<TemplafySlideFormConfiguration><![CDATA[{"formFields":[],"formDataEntries":[]}]]></TemplafySlideFormConfiguration>
</file>

<file path=customXml/item23.xml><?xml version="1.0" encoding="utf-8"?>
<TemplafySlideFormConfiguration><![CDATA[{"formFields":[],"formDataEntries":[]}]]></TemplafySlideFormConfiguration>
</file>

<file path=customXml/item24.xml><?xml version="1.0" encoding="utf-8"?>
<TemplafySlideFormConfiguration><![CDATA[{"formFields":[],"formDataEntries":[]}]]></TemplafySlideFormConfiguration>
</file>

<file path=customXml/item25.xml><?xml version="1.0" encoding="utf-8"?>
<TemplafySlideTemplateConfiguration><![CDATA[{"slideVersion":0,"isValidatorEnabled":false,"isLocked":false,"elementsMetadata":[],"slideId":"638373805077397708","enableDocumentContentUpdater":true,"version":"1.12"}]]></TemplafySlideTemplateConfiguration>
</file>

<file path=customXml/item26.xml><?xml version="1.0" encoding="utf-8"?>
<TemplafySlideTemplateConfiguration><![CDATA[{"slideVersion":0,"isValidatorEnabled":false,"isLocked":false,"elementsMetadata":[],"slideId":"637497795436925159","enableDocumentContentUpdater":true,"version":"1.12"}]]></TemplafySlideTemplateConfiguration>
</file>

<file path=customXml/item27.xml><?xml version="1.0" encoding="utf-8"?>
<TemplafySlideFormConfiguration><![CDATA[{"formFields":[],"formDataEntries":[]}]]></TemplafySlideFormConfiguration>
</file>

<file path=customXml/item28.xml><?xml version="1.0" encoding="utf-8"?>
<TemplafySlideTemplateConfiguration><![CDATA[{"slideVersion":0,"isValidatorEnabled":false,"isLocked":false,"elementsMetadata":[],"slideId":"637934740687903081","enableDocumentContentUpdater":true,"version":"1.12"}]]></TemplafySlideTemplateConfiguration>
</file>

<file path=customXml/item29.xml><?xml version="1.0" encoding="utf-8"?>
<TemplafySlideFormConfiguration><![CDATA[{"formFields":[],"formDataEntries":[]}]]></TemplafySlideFormConfiguration>
</file>

<file path=customXml/item3.xml><?xml version="1.0" encoding="utf-8"?>
<TemplafyTemplateConfiguration><![CDATA[{"elementsMetadata":[{"type":"shape","id":"eab1be0e-e8b5-42b6-9f19-81f778d0facf","elementConfiguration":{"inheritDimensions":"inheritNone","width":"7.04 cm","height":"1.82 cm","binding":"UserProfile.LogoInsertion.PpLogoName","disableUpdates":false,"type":"image"}},{"type":"shape","id":"2da8da04-3219-47f9-9b3d-665335e851bc","elementConfiguration":{"inheritDimensions":"inheritNone","width":"7.04 cm","height":"1.82 cm","binding":"UserProfile.LogoInsertion.PpLogoName","disableUpdates":false,"type":"image"}},{"type":"shape","id":"e3507aa3-e2f7-4523-a709-55095977d799","elementConfiguration":{"inheritDimensions":"inheritNone","width":"7.04 cm","height":"1.82 cm","binding":"UserProfile.LogoInsertion.PpLogoNameWhite","disableUpdates":false,"type":"image"}},{"type":"shape","id":"bdee7ae2-87bb-4cbb-b715-a7479d216446","elementConfiguration":{"inheritDimensions":"inheritNone","width":"7.04 cm","height":"1.82 cm","binding":"UserProfile.LogoInsertion.PpLogoNameWhite","disableUpdates":false,"type":"image"}},{"type":"shape","id":"dd95f082-a0eb-433d-8dfa-84fb377ad1a3","elementConfiguration":{"inheritDimensions":"inheritNone","width":"7.04 cm","height":"1.82 cm","binding":"UserProfile.LogoInsertion.PpLogoNameWhite","disableUpdates":false,"type":"image"}},{"type":"shape","id":"2bf67d27-5d9c-4c86-a2a1-848ce5717aed","elementConfiguration":{"inheritDimensions":"inheritNone","width":"7.57 cm","height":"1.96 cm","binding":"UserProfile.LogoInsertion.PpLogoName","disableUpdates":false,"type":"image"}},{"type":"shape","id":"21af287c-0d0b-4fdc-a407-8c461c54484b","elementConfiguration":{"inheritDimensions":"inheritNone","width":"7.04 cm","height":"1.82 cm","binding":"UserProfile.LogoInsertion.PpLogoNameWhite","disableUpdates":false,"type":"image"}},{"type":"shape","id":"4117ac56-6d62-4393-89ab-750cf29f4fec","elementConfiguration":{"inheritDimensions":"inheritNone","width":"7.04 cm","height":"1.82 cm","binding":"UserProfile.LogoInsertion.PpLogoNameWhite","disableUpdates":false,"type":"image"}},{"type":"shape","id":"c8bdc58f-fe4a-4f87-bc97-30a4c07961f3","elementConfiguration":{"inheritDimensions":"inheritNone","width":"7.57 cm","height":"1.96 cm","binding":"UserProfile.LogoInsertion.PpLogoNameWhite","disableUpdates":false,"type":"image"}},{"type":"shape","id":"791fa34a-3a92-4d32-a22d-c58def7f2985","elementConfiguration":{"inheritDimensions":"inheritNone","width":"7.04 cm","height":"1.82 cm","binding":"UserProfile.LogoInsertion.PpLogoNameWhite","disableUpdates":false,"type":"image"}},{"type":"shape","id":"4cd8be0a-3d52-498f-930e-0d829ff7d138","elementConfiguration":{"inheritDimensions":"inheritNone","width":"7.04 cm","height":"1.82 cm","binding":"UserProfile.LogoInsertion.PpLogoNameWhite","disableUpdates":false,"type":"image"}}],"transformationConfigurations":[{"colorTheme":"{{UserProfile.Office.ColorTheme}}","originalColorThemeXml":"<a:clrScheme name=\"FM Finansministeriet\" xmlns:a=\"http://schemas.openxmlformats.org/drawingml/2006/main\"><a:dk1><a:srgbClr val=\"000000\" /></a:dk1><a:lt1><a:srgbClr val=\"FFFFFF\" /></a:lt1><a:dk2><a:srgbClr val=\"031D5C\" /></a:dk2><a:lt2><a:srgbClr val=\"F6F6F6\" /></a:lt2><a:accent1><a:srgbClr val=\"3B5463\" /></a:accent1><a:accent2><a:srgbClr val=\"B3E8CA\" /></a:accent2><a:accent3><a:srgbClr val=\"85909A\" /></a:accent3><a:accent4><a:srgbClr val=\"ED5E66\" /></a:accent4><a:accent5><a:srgbClr val=\"91DDFF\" /></a:accent5><a:accent6><a:srgbClr val=\"E0C86B\" /></a:accent6><a:hlink><a:srgbClr val=\"3E72A6\" /></a:hlink><a:folHlink><a:srgbClr val=\"000000\" /></a:folHlink></a:clrScheme>","disableUpdates":false,"type":"colorTheme"},{"language":"{{DocumentLanguage}}","disableUpdates":false,"type":"proofingLanguage"}],"templateName":"","templateDescription":"","enableDocumentContentUpdater":true,"version":"1.12"}]]></TemplafyTemplateConfiguration>
</file>

<file path=customXml/item30.xml><?xml version="1.0" encoding="utf-8"?>
<ct:contentTypeSchema xmlns:ct="http://schemas.microsoft.com/office/2006/metadata/contentType" xmlns:ma="http://schemas.microsoft.com/office/2006/metadata/properties/metaAttributes" ct:_="" ma:_="" ma:contentTypeName="Document" ma:contentTypeID="0x010100DE16A684F50F9644ADA7186C7FA154E4" ma:contentTypeVersion="19" ma:contentTypeDescription="Create a new document." ma:contentTypeScope="" ma:versionID="512e4806d3313dc0b8e0d4e8c43aab6d">
  <xsd:schema xmlns:xsd="http://www.w3.org/2001/XMLSchema" xmlns:xs="http://www.w3.org/2001/XMLSchema" xmlns:p="http://schemas.microsoft.com/office/2006/metadata/properties" xmlns:ns2="adc6f7d2-2fd4-4c58-add3-50ea831b733c" xmlns:ns3="fe0e463f-46c1-4b5a-aeae-2e65b5901510" targetNamespace="http://schemas.microsoft.com/office/2006/metadata/properties" ma:root="true" ma:fieldsID="f2601e98e476e37259289359d6fa58a2" ns2:_="" ns3:_="">
    <xsd:import namespace="adc6f7d2-2fd4-4c58-add3-50ea831b733c"/>
    <xsd:import namespace="fe0e463f-46c1-4b5a-aeae-2e65b590151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Picture" minOccurs="0"/>
                <xsd:element ref="ns3:Hyperlink" minOccurs="0"/>
                <xsd:element ref="ns3:MediaServiceAutoKeyPoints" minOccurs="0"/>
                <xsd:element ref="ns3:MediaServiceKeyPoints"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6f7d2-2fd4-4c58-add3-50ea831b733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0e463f-46c1-4b5a-aeae-2e65b5901510"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Picture" ma:index="18" nillable="true" ma:displayName="Picture" ma:format="Image" ma:internalName="Picture">
      <xsd:complexType>
        <xsd:complexContent>
          <xsd:extension base="dms:URL">
            <xsd:sequence>
              <xsd:element name="Url" type="dms:ValidUrl" minOccurs="0" nillable="true"/>
              <xsd:element name="Description" type="xsd:string" nillable="true"/>
            </xsd:sequence>
          </xsd:extension>
        </xsd:complexContent>
      </xsd:complexType>
    </xsd:element>
    <xsd:element name="Hyperlink" ma:index="19"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_Flow_SignoffStatus" ma:index="22" nillable="true" ma:displayName="Sign-off status" ma:internalName="Sign_x002d_off_x0020_statu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1.xml><?xml version="1.0" encoding="utf-8"?>
<TemplafySlideTemplateConfiguration><![CDATA[{"slideVersion":0,"isValidatorEnabled":false,"isLocked":false,"elementsMetadata":[],"slideId":"637438051029871703","enableDocumentContentUpdater":true,"version":"1.14"}]]></TemplafySlideTemplateConfiguration>
</file>

<file path=customXml/item32.xml><?xml version="1.0" encoding="utf-8"?>
<TemplafySlideTemplateConfiguration><![CDATA[{"slideVersion":0,"isValidatorEnabled":false,"isLocked":false,"elementsMetadata":[],"slideId":"637495927840220747","enableDocumentContentUpdater":true,"version":"1.12"}]]></TemplafySlideTemplateConfiguration>
</file>

<file path=customXml/item33.xml><?xml version="1.0" encoding="utf-8"?>
<TemplafySlideFormConfiguration><![CDATA[{"formFields":[],"formDataEntries":[]}]]></TemplafySlideFormConfiguration>
</file>

<file path=customXml/item34.xml><?xml version="1.0" encoding="utf-8"?>
<TemplafySlideTemplateConfiguration><![CDATA[{"slideVersion":0,"isValidatorEnabled":false,"isLocked":false,"elementsMetadata":[],"slideId":"638373805077241464","enableDocumentContentUpdater":true,"version":"1.12"}]]></TemplafySlideTemplateConfiguration>
</file>

<file path=customXml/item35.xml><?xml version="1.0" encoding="utf-8"?>
<TemplafyFormConfiguration><![CDATA[{"formFields":[],"formDataEntries":[]}]]></TemplafyFormConfiguration>
</file>

<file path=customXml/item36.xml><?xml version="1.0" encoding="utf-8"?>
<TemplafySlideTemplateConfiguration><![CDATA[{"slideVersion":0,"isValidatorEnabled":false,"isLocked":false,"elementsMetadata":[],"slideId":"637438051029871701","enableDocumentContentUpdater":true,"version":"1.14"}]]></TemplafySlideTemplateConfiguration>
</file>

<file path=customXml/item37.xml><?xml version="1.0" encoding="utf-8"?>
<TemplafySlideFormConfiguration><![CDATA[{"formFields":[],"formDataEntries":[]}]]></TemplafySlideFormConfiguration>
</file>

<file path=customXml/item4.xml><?xml version="1.0" encoding="utf-8"?>
<TemplafySlideTemplateConfiguration><![CDATA[{"slideVersion":0,"isValidatorEnabled":false,"isLocked":false,"elementsMetadata":[],"slideId":"637438051030027916","enableDocumentContentUpdater":true,"version":"1.14"}]]></TemplafySlideTemplateConfiguration>
</file>

<file path=customXml/item5.xml><?xml version="1.0" encoding="utf-8"?>
<TemplafySlideFormConfiguration><![CDATA[{"formFields":[],"formDataEntries":[]}]]></TemplafySlideFormConfiguration>
</file>

<file path=customXml/item6.xml><?xml version="1.0" encoding="utf-8"?>
<TemplafySlideFormConfiguration><![CDATA[{"formFields":[],"formDataEntries":[]}]]></TemplafySlideFormConfiguration>
</file>

<file path=customXml/item7.xml><?xml version="1.0" encoding="utf-8"?>
<TemplafySlideTemplateConfiguration><![CDATA[{"slideVersion":0,"isValidatorEnabled":false,"isLocked":false,"elementsMetadata":[],"slideId":"637438051030496761","enableDocumentContentUpdater":true,"version":"1.14"}]]></TemplafySlideTemplateConfiguration>
</file>

<file path=customXml/item8.xml><?xml version="1.0" encoding="utf-8"?>
<TemplafySlideFormConfiguration><![CDATA[{"formFields":[],"formDataEntries":[]}]]></TemplafySlideFormConfiguration>
</file>

<file path=customXml/item9.xml><?xml version="1.0" encoding="utf-8"?>
<TemplafySlideTemplateConfiguration><![CDATA[{"slideVersion":0,"isValidatorEnabled":false,"isLocked":false,"elementsMetadata":[],"slideId":"638373805077085190","enableDocumentContentUpdater":true,"version":"1.12"}]]></TemplafySlideTemplateConfiguration>
</file>

<file path=customXml/itemProps1.xml><?xml version="1.0" encoding="utf-8"?>
<ds:datastoreItem xmlns:ds="http://schemas.openxmlformats.org/officeDocument/2006/customXml" ds:itemID="{1CA50150-A18D-4D12-B21E-29058A5BB23B}">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fe0e463f-46c1-4b5a-aeae-2e65b5901510"/>
    <ds:schemaRef ds:uri="http://schemas.openxmlformats.org/package/2006/metadata/core-properties"/>
    <ds:schemaRef ds:uri="adc6f7d2-2fd4-4c58-add3-50ea831b733c"/>
    <ds:schemaRef ds:uri="http://www.w3.org/XML/1998/namespace"/>
  </ds:schemaRefs>
</ds:datastoreItem>
</file>

<file path=customXml/itemProps10.xml><?xml version="1.0" encoding="utf-8"?>
<ds:datastoreItem xmlns:ds="http://schemas.openxmlformats.org/officeDocument/2006/customXml" ds:itemID="{46970B10-7051-4280-B164-AE76F4DE86A7}">
  <ds:schemaRefs/>
</ds:datastoreItem>
</file>

<file path=customXml/itemProps11.xml><?xml version="1.0" encoding="utf-8"?>
<ds:datastoreItem xmlns:ds="http://schemas.openxmlformats.org/officeDocument/2006/customXml" ds:itemID="{B3E64ABA-9888-42BD-9914-FA035DCD66EC}">
  <ds:schemaRefs/>
</ds:datastoreItem>
</file>

<file path=customXml/itemProps12.xml><?xml version="1.0" encoding="utf-8"?>
<ds:datastoreItem xmlns:ds="http://schemas.openxmlformats.org/officeDocument/2006/customXml" ds:itemID="{E96C307B-22B7-41A5-8050-29E3C5C3C8F6}">
  <ds:schemaRefs/>
</ds:datastoreItem>
</file>

<file path=customXml/itemProps13.xml><?xml version="1.0" encoding="utf-8"?>
<ds:datastoreItem xmlns:ds="http://schemas.openxmlformats.org/officeDocument/2006/customXml" ds:itemID="{29DA8EE3-7907-41AF-AF60-39E525F350C0}">
  <ds:schemaRefs/>
</ds:datastoreItem>
</file>

<file path=customXml/itemProps14.xml><?xml version="1.0" encoding="utf-8"?>
<ds:datastoreItem xmlns:ds="http://schemas.openxmlformats.org/officeDocument/2006/customXml" ds:itemID="{DA9C10EA-9755-49C5-92EA-B513E2EF0FC6}">
  <ds:schemaRefs/>
</ds:datastoreItem>
</file>

<file path=customXml/itemProps15.xml><?xml version="1.0" encoding="utf-8"?>
<ds:datastoreItem xmlns:ds="http://schemas.openxmlformats.org/officeDocument/2006/customXml" ds:itemID="{6218609B-6163-442E-84D1-BD250A5C0B8D}">
  <ds:schemaRefs/>
</ds:datastoreItem>
</file>

<file path=customXml/itemProps16.xml><?xml version="1.0" encoding="utf-8"?>
<ds:datastoreItem xmlns:ds="http://schemas.openxmlformats.org/officeDocument/2006/customXml" ds:itemID="{BD73E4E7-C79B-44B9-B73B-E234A9231AB0}">
  <ds:schemaRefs/>
</ds:datastoreItem>
</file>

<file path=customXml/itemProps17.xml><?xml version="1.0" encoding="utf-8"?>
<ds:datastoreItem xmlns:ds="http://schemas.openxmlformats.org/officeDocument/2006/customXml" ds:itemID="{36F9387B-A4DB-45EA-B608-51942C3673EA}">
  <ds:schemaRefs/>
</ds:datastoreItem>
</file>

<file path=customXml/itemProps18.xml><?xml version="1.0" encoding="utf-8"?>
<ds:datastoreItem xmlns:ds="http://schemas.openxmlformats.org/officeDocument/2006/customXml" ds:itemID="{36238E71-8FD1-4F0F-9F71-2A47803B35EC}">
  <ds:schemaRefs/>
</ds:datastoreItem>
</file>

<file path=customXml/itemProps19.xml><?xml version="1.0" encoding="utf-8"?>
<ds:datastoreItem xmlns:ds="http://schemas.openxmlformats.org/officeDocument/2006/customXml" ds:itemID="{B0D2A177-ED9D-4E4C-8AA0-B8D5D465443E}">
  <ds:schemaRefs/>
</ds:datastoreItem>
</file>

<file path=customXml/itemProps2.xml><?xml version="1.0" encoding="utf-8"?>
<ds:datastoreItem xmlns:ds="http://schemas.openxmlformats.org/officeDocument/2006/customXml" ds:itemID="{C85842AE-517A-439C-A084-E6B67BEAAE63}">
  <ds:schemaRefs/>
</ds:datastoreItem>
</file>

<file path=customXml/itemProps20.xml><?xml version="1.0" encoding="utf-8"?>
<ds:datastoreItem xmlns:ds="http://schemas.openxmlformats.org/officeDocument/2006/customXml" ds:itemID="{7F15EC99-8A9C-4610-AEEB-2C3ED5FF9031}">
  <ds:schemaRefs>
    <ds:schemaRef ds:uri="http://schemas.microsoft.com/sharepoint/v3/contenttype/forms"/>
  </ds:schemaRefs>
</ds:datastoreItem>
</file>

<file path=customXml/itemProps21.xml><?xml version="1.0" encoding="utf-8"?>
<ds:datastoreItem xmlns:ds="http://schemas.openxmlformats.org/officeDocument/2006/customXml" ds:itemID="{F57D919A-FA59-4884-9683-3332E5C9917F}">
  <ds:schemaRefs/>
</ds:datastoreItem>
</file>

<file path=customXml/itemProps22.xml><?xml version="1.0" encoding="utf-8"?>
<ds:datastoreItem xmlns:ds="http://schemas.openxmlformats.org/officeDocument/2006/customXml" ds:itemID="{A6416601-3563-4828-B40E-5E9D82536AC1}">
  <ds:schemaRefs/>
</ds:datastoreItem>
</file>

<file path=customXml/itemProps23.xml><?xml version="1.0" encoding="utf-8"?>
<ds:datastoreItem xmlns:ds="http://schemas.openxmlformats.org/officeDocument/2006/customXml" ds:itemID="{88E486CF-9AE5-4742-9FA1-85235B2A4913}">
  <ds:schemaRefs/>
</ds:datastoreItem>
</file>

<file path=customXml/itemProps24.xml><?xml version="1.0" encoding="utf-8"?>
<ds:datastoreItem xmlns:ds="http://schemas.openxmlformats.org/officeDocument/2006/customXml" ds:itemID="{54E109B6-C75D-4D37-A7C7-ED323AD0A3C8}">
  <ds:schemaRefs/>
</ds:datastoreItem>
</file>

<file path=customXml/itemProps25.xml><?xml version="1.0" encoding="utf-8"?>
<ds:datastoreItem xmlns:ds="http://schemas.openxmlformats.org/officeDocument/2006/customXml" ds:itemID="{1596AB7F-7D4D-433A-A4E2-C38BE6F04543}">
  <ds:schemaRefs/>
</ds:datastoreItem>
</file>

<file path=customXml/itemProps26.xml><?xml version="1.0" encoding="utf-8"?>
<ds:datastoreItem xmlns:ds="http://schemas.openxmlformats.org/officeDocument/2006/customXml" ds:itemID="{F2132BF0-BB2F-48F3-AC61-C0DCB71B4B4B}">
  <ds:schemaRefs/>
</ds:datastoreItem>
</file>

<file path=customXml/itemProps27.xml><?xml version="1.0" encoding="utf-8"?>
<ds:datastoreItem xmlns:ds="http://schemas.openxmlformats.org/officeDocument/2006/customXml" ds:itemID="{053D2775-4574-4B27-B952-3A51C1FBB5CB}">
  <ds:schemaRefs/>
</ds:datastoreItem>
</file>

<file path=customXml/itemProps28.xml><?xml version="1.0" encoding="utf-8"?>
<ds:datastoreItem xmlns:ds="http://schemas.openxmlformats.org/officeDocument/2006/customXml" ds:itemID="{3C2E7229-53D3-4951-84A9-9EB22FDC5349}">
  <ds:schemaRefs/>
</ds:datastoreItem>
</file>

<file path=customXml/itemProps29.xml><?xml version="1.0" encoding="utf-8"?>
<ds:datastoreItem xmlns:ds="http://schemas.openxmlformats.org/officeDocument/2006/customXml" ds:itemID="{A81AB4A8-BE63-4B7E-8A2C-677E219565FC}">
  <ds:schemaRefs/>
</ds:datastoreItem>
</file>

<file path=customXml/itemProps3.xml><?xml version="1.0" encoding="utf-8"?>
<ds:datastoreItem xmlns:ds="http://schemas.openxmlformats.org/officeDocument/2006/customXml" ds:itemID="{6E140973-3D96-4A92-8EC7-CC6FA41BAD8C}">
  <ds:schemaRefs/>
</ds:datastoreItem>
</file>

<file path=customXml/itemProps30.xml><?xml version="1.0" encoding="utf-8"?>
<ds:datastoreItem xmlns:ds="http://schemas.openxmlformats.org/officeDocument/2006/customXml" ds:itemID="{1A3BB939-4C86-44EF-968A-799C52B7C9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6f7d2-2fd4-4c58-add3-50ea831b733c"/>
    <ds:schemaRef ds:uri="fe0e463f-46c1-4b5a-aeae-2e65b59015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1.xml><?xml version="1.0" encoding="utf-8"?>
<ds:datastoreItem xmlns:ds="http://schemas.openxmlformats.org/officeDocument/2006/customXml" ds:itemID="{EC90E5C4-B2E4-4D1F-8C20-2CF059E1EFD1}">
  <ds:schemaRefs/>
</ds:datastoreItem>
</file>

<file path=customXml/itemProps32.xml><?xml version="1.0" encoding="utf-8"?>
<ds:datastoreItem xmlns:ds="http://schemas.openxmlformats.org/officeDocument/2006/customXml" ds:itemID="{8711E2B0-4E2F-4904-9147-4131B07CF2D0}">
  <ds:schemaRefs/>
</ds:datastoreItem>
</file>

<file path=customXml/itemProps33.xml><?xml version="1.0" encoding="utf-8"?>
<ds:datastoreItem xmlns:ds="http://schemas.openxmlformats.org/officeDocument/2006/customXml" ds:itemID="{38FA4B4C-8230-4A82-8949-64A2F30E1A35}">
  <ds:schemaRefs/>
</ds:datastoreItem>
</file>

<file path=customXml/itemProps34.xml><?xml version="1.0" encoding="utf-8"?>
<ds:datastoreItem xmlns:ds="http://schemas.openxmlformats.org/officeDocument/2006/customXml" ds:itemID="{90CE5B54-C05F-42E0-9200-EFA02BC1F28C}">
  <ds:schemaRefs/>
</ds:datastoreItem>
</file>

<file path=customXml/itemProps35.xml><?xml version="1.0" encoding="utf-8"?>
<ds:datastoreItem xmlns:ds="http://schemas.openxmlformats.org/officeDocument/2006/customXml" ds:itemID="{0C34115A-0B87-43D4-AC3C-8C1ACA794FAD}">
  <ds:schemaRefs/>
</ds:datastoreItem>
</file>

<file path=customXml/itemProps36.xml><?xml version="1.0" encoding="utf-8"?>
<ds:datastoreItem xmlns:ds="http://schemas.openxmlformats.org/officeDocument/2006/customXml" ds:itemID="{718017C7-E9F5-47E8-BA7B-847FA69EF93F}">
  <ds:schemaRefs/>
</ds:datastoreItem>
</file>

<file path=customXml/itemProps37.xml><?xml version="1.0" encoding="utf-8"?>
<ds:datastoreItem xmlns:ds="http://schemas.openxmlformats.org/officeDocument/2006/customXml" ds:itemID="{BD80E9CA-9653-494E-839D-06CD813A8136}">
  <ds:schemaRefs/>
</ds:datastoreItem>
</file>

<file path=customXml/itemProps4.xml><?xml version="1.0" encoding="utf-8"?>
<ds:datastoreItem xmlns:ds="http://schemas.openxmlformats.org/officeDocument/2006/customXml" ds:itemID="{3E2787FB-C203-45A1-82A1-312F22650345}">
  <ds:schemaRefs/>
</ds:datastoreItem>
</file>

<file path=customXml/itemProps5.xml><?xml version="1.0" encoding="utf-8"?>
<ds:datastoreItem xmlns:ds="http://schemas.openxmlformats.org/officeDocument/2006/customXml" ds:itemID="{E7C9C034-6EA9-4A3B-B96D-3A234B0213CB}">
  <ds:schemaRefs/>
</ds:datastoreItem>
</file>

<file path=customXml/itemProps6.xml><?xml version="1.0" encoding="utf-8"?>
<ds:datastoreItem xmlns:ds="http://schemas.openxmlformats.org/officeDocument/2006/customXml" ds:itemID="{304CB331-5E81-4802-9586-6EE01F9F4655}">
  <ds:schemaRefs/>
</ds:datastoreItem>
</file>

<file path=customXml/itemProps7.xml><?xml version="1.0" encoding="utf-8"?>
<ds:datastoreItem xmlns:ds="http://schemas.openxmlformats.org/officeDocument/2006/customXml" ds:itemID="{CFF63EB1-AE74-4145-8036-28AA8963C143}">
  <ds:schemaRefs/>
</ds:datastoreItem>
</file>

<file path=customXml/itemProps8.xml><?xml version="1.0" encoding="utf-8"?>
<ds:datastoreItem xmlns:ds="http://schemas.openxmlformats.org/officeDocument/2006/customXml" ds:itemID="{3ABA1B71-1AA3-46A3-B484-2738DFAA0C6D}">
  <ds:schemaRefs/>
</ds:datastoreItem>
</file>

<file path=customXml/itemProps9.xml><?xml version="1.0" encoding="utf-8"?>
<ds:datastoreItem xmlns:ds="http://schemas.openxmlformats.org/officeDocument/2006/customXml" ds:itemID="{1F204723-2935-4FD6-B9FB-97EBD59FBFDF}">
  <ds:schemaRefs/>
</ds:datastoreItem>
</file>

<file path=docProps/app.xml><?xml version="1.0" encoding="utf-8"?>
<Properties xmlns="http://schemas.openxmlformats.org/officeDocument/2006/extended-properties" xmlns:vt="http://schemas.openxmlformats.org/officeDocument/2006/docPropsVTypes">
  <Template>Ny præsentation</Template>
  <TotalTime>568</TotalTime>
  <Words>455</Words>
  <Application>Microsoft Office PowerPoint</Application>
  <PresentationFormat>Widescreen</PresentationFormat>
  <Paragraphs>28</Paragraphs>
  <Slides>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Arial</vt:lpstr>
      <vt:lpstr>Cambria</vt:lpstr>
      <vt:lpstr>Stag Sans 3</vt:lpstr>
      <vt:lpstr>Stag Sans 4</vt:lpstr>
      <vt:lpstr>Symbol</vt:lpstr>
      <vt:lpstr>Blank</vt:lpstr>
      <vt:lpstr>Eksempel på en varslingsdag</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Anja Chanett Dahl</dc:creator>
  <cp:lastModifiedBy>Mads Møller-Andersen</cp:lastModifiedBy>
  <cp:revision>82</cp:revision>
  <cp:lastPrinted>2024-10-24T07:35:04Z</cp:lastPrinted>
  <dcterms:created xsi:type="dcterms:W3CDTF">2024-05-03T12:00:54Z</dcterms:created>
  <dcterms:modified xsi:type="dcterms:W3CDTF">2024-11-25T08:31:46Z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www.skabelondesign.com</vt:lpwstr>
  </property>
  <property fmtid="{D5CDD505-2E9C-101B-9397-08002B2CF9AE}" pid="3" name="TemplafyTimeStamp">
    <vt:lpwstr>2020-12-17T12:31:42.5188744</vt:lpwstr>
  </property>
  <property fmtid="{D5CDD505-2E9C-101B-9397-08002B2CF9AE}" pid="4" name="DocumentInfoFinished">
    <vt:lpwstr>True</vt:lpwstr>
  </property>
  <property fmtid="{D5CDD505-2E9C-101B-9397-08002B2CF9AE}" pid="5" name="TemplafyAreasToUpdate">
    <vt:lpwstr>All</vt:lpwstr>
  </property>
  <property fmtid="{D5CDD505-2E9C-101B-9397-08002B2CF9AE}" pid="6" name="TemplafyNavigationPath">
    <vt:lpwstr>presentations/_generel-praesentation</vt:lpwstr>
  </property>
  <property fmtid="{D5CDD505-2E9C-101B-9397-08002B2CF9AE}" pid="7" name="TemplafyTenantId">
    <vt:lpwstr>finansministeriet</vt:lpwstr>
  </property>
  <property fmtid="{D5CDD505-2E9C-101B-9397-08002B2CF9AE}" pid="8" name="TemplafyTemplateId">
    <vt:lpwstr>638355537486178014</vt:lpwstr>
  </property>
  <property fmtid="{D5CDD505-2E9C-101B-9397-08002B2CF9AE}" pid="9" name="TemplafyUserProfileId">
    <vt:lpwstr>638212891661378830</vt:lpwstr>
  </property>
</Properties>
</file>